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3" r:id="rId2"/>
    <p:sldId id="285" r:id="rId3"/>
    <p:sldId id="279" r:id="rId4"/>
    <p:sldId id="284" r:id="rId5"/>
  </p:sldIdLst>
  <p:sldSz cx="9906000" cy="6858000" type="A4"/>
  <p:notesSz cx="6858000" cy="9144000"/>
  <p:defaultTextStyle>
    <a:defPPr>
      <a:defRPr lang="ja-JP"/>
    </a:defPPr>
    <a:lvl1pPr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1pPr>
    <a:lvl2pPr marL="456103" indent="-11402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2pPr>
    <a:lvl3pPr marL="913394" indent="-229240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3pPr>
    <a:lvl4pPr marL="1370684" indent="-344453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4pPr>
    <a:lvl5pPr marL="1827975" indent="-45966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5pPr>
    <a:lvl6pPr marL="1710385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6pPr>
    <a:lvl7pPr marL="2052462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7pPr>
    <a:lvl8pPr marL="2394539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8pPr>
    <a:lvl9pPr marL="2736616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CCECFF"/>
    <a:srgbClr val="29292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680" autoAdjust="0"/>
    <p:restoredTop sz="99656" autoAdjust="0"/>
  </p:normalViewPr>
  <p:slideViewPr>
    <p:cSldViewPr>
      <p:cViewPr varScale="1">
        <p:scale>
          <a:sx n="114" d="100"/>
          <a:sy n="114" d="100"/>
        </p:scale>
        <p:origin x="966" y="96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90012" cy="90012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7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364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728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09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7456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1820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6184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0548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4912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A5EED4-9525-48FB-B065-5A155C981578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864B6A-EB4B-4CAC-91F7-87C5D88E1F4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0224659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80DCC4-EF26-45C6-BC4B-8D296C96293A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8FCC87-08F6-4509-A871-57842136A5A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8825032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40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40"/>
            <a:ext cx="65214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654C7E-54D2-49C6-A2FE-49B7CE0ECB35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F4D920-40C1-4C01-A2D0-FF6EA6D88C4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928323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89420B-5276-43B0-B945-F8F9AC9764B8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2A0130-5157-4811-8183-C3F8196B88B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26498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2"/>
            <a:ext cx="8420100" cy="1362075"/>
          </a:xfrm>
        </p:spPr>
        <p:txBody>
          <a:bodyPr anchor="t"/>
          <a:lstStyle>
            <a:lvl1pPr algn="l">
              <a:defRPr sz="3786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4"/>
            <a:ext cx="8420100" cy="1500187"/>
          </a:xfrm>
        </p:spPr>
        <p:txBody>
          <a:bodyPr anchor="b"/>
          <a:lstStyle>
            <a:lvl1pPr marL="0" indent="0">
              <a:buNone/>
              <a:defRPr sz="1929">
                <a:solidFill>
                  <a:schemeClr val="tx1">
                    <a:tint val="75000"/>
                  </a:schemeClr>
                </a:solidFill>
              </a:defRPr>
            </a:lvl1pPr>
            <a:lvl2pPr marL="436406" indent="0">
              <a:buNone/>
              <a:defRPr sz="1714">
                <a:solidFill>
                  <a:schemeClr val="tx1">
                    <a:tint val="75000"/>
                  </a:schemeClr>
                </a:solidFill>
              </a:defRPr>
            </a:lvl2pPr>
            <a:lvl3pPr marL="872812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309218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4pPr>
            <a:lvl5pPr marL="1745624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5pPr>
            <a:lvl6pPr marL="2182031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6pPr>
            <a:lvl7pPr marL="2618437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7pPr>
            <a:lvl8pPr marL="3054843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8pPr>
            <a:lvl9pPr marL="3491249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ADF8B1-B9E4-493F-89BC-2913B29D9AC1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87F365-3368-4D8D-9717-89F665FD414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8351237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665C1B-11EC-4F97-B5AD-D72CD1B11C56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409CD9-72C7-4270-BC9C-A24E0514465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002121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86112A-5DB3-42B1-AD7C-6192F7E402CA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8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6F24C3-7D58-4CF4-A2A7-81B917E0D54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7390207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02813F-7A40-4A3C-818D-0DEDDB009BF5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4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5314CE-EE1B-4400-9B41-09BC5FD5DE0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245700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6D5583-88D9-46C8-972F-6DF9E7B9013D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3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FEA811-8342-48DB-ACAD-DB81AE2F2D6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000130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1" y="273050"/>
            <a:ext cx="3259006" cy="1162050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2" y="273051"/>
            <a:ext cx="5537729" cy="5853113"/>
          </a:xfrm>
        </p:spPr>
        <p:txBody>
          <a:bodyPr/>
          <a:lstStyle>
            <a:lvl1pPr>
              <a:defRPr sz="3071"/>
            </a:lvl1pPr>
            <a:lvl2pPr>
              <a:defRPr sz="2643"/>
            </a:lvl2pPr>
            <a:lvl3pPr>
              <a:defRPr sz="2286"/>
            </a:lvl3pPr>
            <a:lvl4pPr>
              <a:defRPr sz="1929"/>
            </a:lvl4pPr>
            <a:lvl5pPr>
              <a:defRPr sz="1929"/>
            </a:lvl5pPr>
            <a:lvl6pPr>
              <a:defRPr sz="1929"/>
            </a:lvl6pPr>
            <a:lvl7pPr>
              <a:defRPr sz="1929"/>
            </a:lvl7pPr>
            <a:lvl8pPr>
              <a:defRPr sz="1929"/>
            </a:lvl8pPr>
            <a:lvl9pPr>
              <a:defRPr sz="192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1" y="1435101"/>
            <a:ext cx="3259006" cy="4691063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3CD2B2-6AB7-41E7-AB26-7EFD494B1E29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7CDC64-BAE0-4538-BC2B-71662A66462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414604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071"/>
            </a:lvl1pPr>
            <a:lvl2pPr marL="436406" indent="0">
              <a:buNone/>
              <a:defRPr sz="2643"/>
            </a:lvl2pPr>
            <a:lvl3pPr marL="872812" indent="0">
              <a:buNone/>
              <a:defRPr sz="2286"/>
            </a:lvl3pPr>
            <a:lvl4pPr marL="1309218" indent="0">
              <a:buNone/>
              <a:defRPr sz="1929"/>
            </a:lvl4pPr>
            <a:lvl5pPr marL="1745624" indent="0">
              <a:buNone/>
              <a:defRPr sz="1929"/>
            </a:lvl5pPr>
            <a:lvl6pPr marL="2182031" indent="0">
              <a:buNone/>
              <a:defRPr sz="1929"/>
            </a:lvl6pPr>
            <a:lvl7pPr marL="2618437" indent="0">
              <a:buNone/>
              <a:defRPr sz="1929"/>
            </a:lvl7pPr>
            <a:lvl8pPr marL="3054843" indent="0">
              <a:buNone/>
              <a:defRPr sz="1929"/>
            </a:lvl8pPr>
            <a:lvl9pPr marL="3491249" indent="0">
              <a:buNone/>
              <a:defRPr sz="1929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1DB12A-72D5-4B9C-941E-6D356E255125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B8CF35-A760-4836-A23E-16F4C33D600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4890826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ー 1"/>
          <p:cNvSpPr>
            <a:spLocks noGrp="1"/>
          </p:cNvSpPr>
          <p:nvPr>
            <p:ph type="title"/>
          </p:nvPr>
        </p:nvSpPr>
        <p:spPr bwMode="auto">
          <a:xfrm>
            <a:off x="495055" y="274411"/>
            <a:ext cx="8915891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2191" tIns="61096" rIns="122191" bIns="6109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</a:p>
        </p:txBody>
      </p:sp>
      <p:sp>
        <p:nvSpPr>
          <p:cNvPr id="1027" name="テキスト プレースホルダー 2"/>
          <p:cNvSpPr>
            <a:spLocks noGrp="1"/>
          </p:cNvSpPr>
          <p:nvPr>
            <p:ph type="body" idx="1"/>
          </p:nvPr>
        </p:nvSpPr>
        <p:spPr bwMode="auto">
          <a:xfrm>
            <a:off x="495055" y="1599974"/>
            <a:ext cx="8915891" cy="45266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22191" tIns="61096" rIns="122191" bIns="6109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95055" y="6356804"/>
            <a:ext cx="2311891" cy="365125"/>
          </a:xfrm>
          <a:prstGeom prst="rect">
            <a:avLst/>
          </a:prstGeom>
        </p:spPr>
        <p:txBody>
          <a:bodyPr vert="horz" lIns="122191" tIns="61096" rIns="122191" bIns="61096" rtlCol="0" anchor="ctr"/>
          <a:lstStyle>
            <a:lvl1pPr algn="l" defTabSz="872812" fontAlgn="auto">
              <a:spcBef>
                <a:spcPts val="0"/>
              </a:spcBef>
              <a:spcAft>
                <a:spcPts val="0"/>
              </a:spcAft>
              <a:defRPr sz="1143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9DA7C933-C4BD-44B0-8A2E-5BD80C1E00B7}" type="datetimeFigureOut">
              <a:rPr lang="ja-JP" altLang="en-US"/>
              <a:pPr>
                <a:defRPr/>
              </a:pPr>
              <a:t>2022/4/11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384305" y="6356804"/>
            <a:ext cx="3137391" cy="365125"/>
          </a:xfrm>
          <a:prstGeom prst="rect">
            <a:avLst/>
          </a:prstGeom>
        </p:spPr>
        <p:txBody>
          <a:bodyPr vert="horz" lIns="122191" tIns="61096" rIns="122191" bIns="61096" rtlCol="0" anchor="ctr"/>
          <a:lstStyle>
            <a:lvl1pPr algn="ctr" defTabSz="872812" fontAlgn="auto">
              <a:spcBef>
                <a:spcPts val="0"/>
              </a:spcBef>
              <a:spcAft>
                <a:spcPts val="0"/>
              </a:spcAft>
              <a:defRPr sz="1143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099055" y="6356804"/>
            <a:ext cx="2311891" cy="365125"/>
          </a:xfrm>
          <a:prstGeom prst="rect">
            <a:avLst/>
          </a:prstGeom>
        </p:spPr>
        <p:txBody>
          <a:bodyPr vert="horz" lIns="122191" tIns="61096" rIns="122191" bIns="61096" rtlCol="0" anchor="ctr"/>
          <a:lstStyle>
            <a:lvl1pPr algn="r" defTabSz="872812" fontAlgn="auto">
              <a:spcBef>
                <a:spcPts val="0"/>
              </a:spcBef>
              <a:spcAft>
                <a:spcPts val="0"/>
              </a:spcAft>
              <a:defRPr sz="1143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4F32DE8-5B90-481F-A855-737C11AE472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72009" rtl="0" eaLnBrk="0" fontAlgn="base" hangingPunct="0">
        <a:spcBef>
          <a:spcPct val="0"/>
        </a:spcBef>
        <a:spcAft>
          <a:spcPct val="0"/>
        </a:spcAft>
        <a:defRPr kumimoji="1" sz="4214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872009" rtl="0" eaLnBrk="0" fontAlgn="base" hangingPunct="0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872009" rtl="0" eaLnBrk="0" fontAlgn="base" hangingPunct="0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872009" rtl="0" eaLnBrk="0" fontAlgn="base" hangingPunct="0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872009" rtl="0" eaLnBrk="0" fontAlgn="base" hangingPunct="0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326578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653156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979734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306312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26578" indent="-326578" algn="l" defTabSz="872009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3071" kern="1200">
          <a:solidFill>
            <a:schemeClr val="tx1"/>
          </a:solidFill>
          <a:latin typeface="+mn-lt"/>
          <a:ea typeface="+mn-ea"/>
          <a:cs typeface="+mn-cs"/>
        </a:defRPr>
      </a:lvl1pPr>
      <a:lvl2pPr marL="708720" indent="-272148" algn="l" defTabSz="872009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643" kern="1200">
          <a:solidFill>
            <a:schemeClr val="tx1"/>
          </a:solidFill>
          <a:latin typeface="+mn-lt"/>
          <a:ea typeface="+mn-ea"/>
          <a:cs typeface="+mn-cs"/>
        </a:defRPr>
      </a:lvl2pPr>
      <a:lvl3pPr marL="1090861" indent="-217719" algn="l" defTabSz="872009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286" kern="1200">
          <a:solidFill>
            <a:schemeClr val="tx1"/>
          </a:solidFill>
          <a:latin typeface="+mn-lt"/>
          <a:ea typeface="+mn-ea"/>
          <a:cs typeface="+mn-cs"/>
        </a:defRPr>
      </a:lvl3pPr>
      <a:lvl4pPr marL="1526298" indent="-217719" algn="l" defTabSz="872009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4pPr>
      <a:lvl5pPr marL="1962870" indent="-217719" algn="l" defTabSz="872009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5pPr>
      <a:lvl6pPr marL="2400234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6pPr>
      <a:lvl7pPr marL="2836640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7pPr>
      <a:lvl8pPr marL="3273046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8pPr>
      <a:lvl9pPr marL="3709452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1pPr>
      <a:lvl2pPr marL="436406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2pPr>
      <a:lvl3pPr marL="872812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3pPr>
      <a:lvl4pPr marL="1309218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4pPr>
      <a:lvl5pPr marL="1745624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5pPr>
      <a:lvl6pPr marL="2182031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6pPr>
      <a:lvl7pPr marL="2618437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7pPr>
      <a:lvl8pPr marL="3054843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8pPr>
      <a:lvl9pPr marL="3491249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2C32494C-4E10-486B-A37E-489AF93BC6E9}"/>
              </a:ext>
            </a:extLst>
          </p:cNvPr>
          <p:cNvGrpSpPr/>
          <p:nvPr/>
        </p:nvGrpSpPr>
        <p:grpSpPr>
          <a:xfrm>
            <a:off x="580572" y="396031"/>
            <a:ext cx="8744857" cy="6253178"/>
            <a:chOff x="580572" y="396031"/>
            <a:chExt cx="8744857" cy="6253178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08AAE054-D47B-44C3-A530-6C8D1D6CFED6}"/>
                </a:ext>
              </a:extLst>
            </p:cNvPr>
            <p:cNvGrpSpPr/>
            <p:nvPr/>
          </p:nvGrpSpPr>
          <p:grpSpPr>
            <a:xfrm>
              <a:off x="580572" y="396031"/>
              <a:ext cx="8744857" cy="4372429"/>
              <a:chOff x="580572" y="396031"/>
              <a:chExt cx="8744857" cy="4372429"/>
            </a:xfrm>
          </p:grpSpPr>
          <p:grpSp>
            <p:nvGrpSpPr>
              <p:cNvPr id="3074" name="グループ化 3"/>
              <p:cNvGrpSpPr>
                <a:grpSpLocks/>
              </p:cNvGrpSpPr>
              <p:nvPr/>
            </p:nvGrpSpPr>
            <p:grpSpPr bwMode="auto">
              <a:xfrm>
                <a:off x="6142493" y="1296371"/>
                <a:ext cx="3182936" cy="3150053"/>
                <a:chOff x="8066086" y="3000374"/>
                <a:chExt cx="4456109" cy="4410071"/>
              </a:xfrm>
            </p:grpSpPr>
            <p:sp>
              <p:nvSpPr>
                <p:cNvPr id="131" name="Freeform 736"/>
                <p:cNvSpPr>
                  <a:spLocks/>
                </p:cNvSpPr>
                <p:nvPr/>
              </p:nvSpPr>
              <p:spPr bwMode="auto">
                <a:xfrm>
                  <a:off x="8335960" y="5070471"/>
                  <a:ext cx="1260474" cy="1485899"/>
                </a:xfrm>
                <a:custGeom>
                  <a:avLst/>
                  <a:gdLst>
                    <a:gd name="T0" fmla="*/ 0 w 794"/>
                    <a:gd name="T1" fmla="*/ 0 h 936"/>
                    <a:gd name="T2" fmla="*/ 85 w 794"/>
                    <a:gd name="T3" fmla="*/ 0 h 936"/>
                    <a:gd name="T4" fmla="*/ 170 w 794"/>
                    <a:gd name="T5" fmla="*/ 57 h 936"/>
                    <a:gd name="T6" fmla="*/ 198 w 794"/>
                    <a:gd name="T7" fmla="*/ 113 h 936"/>
                    <a:gd name="T8" fmla="*/ 425 w 794"/>
                    <a:gd name="T9" fmla="*/ 140 h 936"/>
                    <a:gd name="T10" fmla="*/ 571 w 794"/>
                    <a:gd name="T11" fmla="*/ 112 h 936"/>
                    <a:gd name="T12" fmla="*/ 595 w 794"/>
                    <a:gd name="T13" fmla="*/ 113 h 936"/>
                    <a:gd name="T14" fmla="*/ 680 w 794"/>
                    <a:gd name="T15" fmla="*/ 113 h 936"/>
                    <a:gd name="T16" fmla="*/ 709 w 794"/>
                    <a:gd name="T17" fmla="*/ 199 h 936"/>
                    <a:gd name="T18" fmla="*/ 794 w 794"/>
                    <a:gd name="T19" fmla="*/ 312 h 936"/>
                    <a:gd name="T20" fmla="*/ 765 w 794"/>
                    <a:gd name="T21" fmla="*/ 397 h 936"/>
                    <a:gd name="T22" fmla="*/ 794 w 794"/>
                    <a:gd name="T23" fmla="*/ 425 h 936"/>
                    <a:gd name="T24" fmla="*/ 737 w 794"/>
                    <a:gd name="T25" fmla="*/ 567 h 936"/>
                    <a:gd name="T26" fmla="*/ 680 w 794"/>
                    <a:gd name="T27" fmla="*/ 510 h 936"/>
                    <a:gd name="T28" fmla="*/ 595 w 794"/>
                    <a:gd name="T29" fmla="*/ 482 h 936"/>
                    <a:gd name="T30" fmla="*/ 595 w 794"/>
                    <a:gd name="T31" fmla="*/ 539 h 936"/>
                    <a:gd name="T32" fmla="*/ 652 w 794"/>
                    <a:gd name="T33" fmla="*/ 624 h 936"/>
                    <a:gd name="T34" fmla="*/ 595 w 794"/>
                    <a:gd name="T35" fmla="*/ 680 h 936"/>
                    <a:gd name="T36" fmla="*/ 652 w 794"/>
                    <a:gd name="T37" fmla="*/ 766 h 936"/>
                    <a:gd name="T38" fmla="*/ 652 w 794"/>
                    <a:gd name="T39" fmla="*/ 822 h 936"/>
                    <a:gd name="T40" fmla="*/ 595 w 794"/>
                    <a:gd name="T41" fmla="*/ 822 h 936"/>
                    <a:gd name="T42" fmla="*/ 539 w 794"/>
                    <a:gd name="T43" fmla="*/ 851 h 936"/>
                    <a:gd name="T44" fmla="*/ 567 w 794"/>
                    <a:gd name="T45" fmla="*/ 907 h 936"/>
                    <a:gd name="T46" fmla="*/ 539 w 794"/>
                    <a:gd name="T47" fmla="*/ 936 h 936"/>
                    <a:gd name="T48" fmla="*/ 510 w 794"/>
                    <a:gd name="T49" fmla="*/ 851 h 936"/>
                    <a:gd name="T50" fmla="*/ 369 w 794"/>
                    <a:gd name="T51" fmla="*/ 737 h 936"/>
                    <a:gd name="T52" fmla="*/ 198 w 794"/>
                    <a:gd name="T53" fmla="*/ 652 h 936"/>
                    <a:gd name="T54" fmla="*/ 57 w 794"/>
                    <a:gd name="T55" fmla="*/ 652 h 936"/>
                    <a:gd name="T56" fmla="*/ 28 w 794"/>
                    <a:gd name="T57" fmla="*/ 624 h 936"/>
                    <a:gd name="T58" fmla="*/ 85 w 794"/>
                    <a:gd name="T59" fmla="*/ 567 h 936"/>
                    <a:gd name="T60" fmla="*/ 28 w 794"/>
                    <a:gd name="T61" fmla="*/ 482 h 936"/>
                    <a:gd name="T62" fmla="*/ 0 w 794"/>
                    <a:gd name="T63" fmla="*/ 425 h 936"/>
                    <a:gd name="T64" fmla="*/ 28 w 794"/>
                    <a:gd name="T65" fmla="*/ 369 h 936"/>
                    <a:gd name="T66" fmla="*/ 57 w 794"/>
                    <a:gd name="T67" fmla="*/ 340 h 936"/>
                    <a:gd name="T68" fmla="*/ 57 w 794"/>
                    <a:gd name="T69" fmla="*/ 284 h 936"/>
                    <a:gd name="T70" fmla="*/ 28 w 794"/>
                    <a:gd name="T71" fmla="*/ 255 h 936"/>
                    <a:gd name="T72" fmla="*/ 28 w 794"/>
                    <a:gd name="T73" fmla="*/ 170 h 936"/>
                    <a:gd name="T74" fmla="*/ 0 w 794"/>
                    <a:gd name="T75" fmla="*/ 113 h 936"/>
                    <a:gd name="T76" fmla="*/ 28 w 794"/>
                    <a:gd name="T77" fmla="*/ 85 h 936"/>
                    <a:gd name="T78" fmla="*/ 28 w 794"/>
                    <a:gd name="T79" fmla="*/ 28 h 936"/>
                    <a:gd name="T80" fmla="*/ 0 w 794"/>
                    <a:gd name="T81" fmla="*/ 0 h 9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</a:cxnLst>
                  <a:rect l="0" t="0" r="r" b="b"/>
                  <a:pathLst>
                    <a:path w="794" h="936">
                      <a:moveTo>
                        <a:pt x="0" y="0"/>
                      </a:moveTo>
                      <a:lnTo>
                        <a:pt x="85" y="0"/>
                      </a:lnTo>
                      <a:lnTo>
                        <a:pt x="170" y="57"/>
                      </a:lnTo>
                      <a:lnTo>
                        <a:pt x="198" y="113"/>
                      </a:lnTo>
                      <a:lnTo>
                        <a:pt x="425" y="140"/>
                      </a:lnTo>
                      <a:lnTo>
                        <a:pt x="571" y="112"/>
                      </a:lnTo>
                      <a:lnTo>
                        <a:pt x="595" y="113"/>
                      </a:lnTo>
                      <a:lnTo>
                        <a:pt x="680" y="113"/>
                      </a:lnTo>
                      <a:lnTo>
                        <a:pt x="709" y="199"/>
                      </a:lnTo>
                      <a:lnTo>
                        <a:pt x="794" y="312"/>
                      </a:lnTo>
                      <a:lnTo>
                        <a:pt x="765" y="397"/>
                      </a:lnTo>
                      <a:lnTo>
                        <a:pt x="794" y="425"/>
                      </a:lnTo>
                      <a:lnTo>
                        <a:pt x="737" y="567"/>
                      </a:lnTo>
                      <a:lnTo>
                        <a:pt x="680" y="510"/>
                      </a:lnTo>
                      <a:lnTo>
                        <a:pt x="595" y="482"/>
                      </a:lnTo>
                      <a:lnTo>
                        <a:pt x="595" y="539"/>
                      </a:lnTo>
                      <a:lnTo>
                        <a:pt x="652" y="624"/>
                      </a:lnTo>
                      <a:lnTo>
                        <a:pt x="595" y="680"/>
                      </a:lnTo>
                      <a:lnTo>
                        <a:pt x="652" y="766"/>
                      </a:lnTo>
                      <a:lnTo>
                        <a:pt x="652" y="822"/>
                      </a:lnTo>
                      <a:lnTo>
                        <a:pt x="595" y="822"/>
                      </a:lnTo>
                      <a:lnTo>
                        <a:pt x="539" y="851"/>
                      </a:lnTo>
                      <a:lnTo>
                        <a:pt x="567" y="907"/>
                      </a:lnTo>
                      <a:lnTo>
                        <a:pt x="539" y="936"/>
                      </a:lnTo>
                      <a:lnTo>
                        <a:pt x="510" y="851"/>
                      </a:lnTo>
                      <a:lnTo>
                        <a:pt x="369" y="737"/>
                      </a:lnTo>
                      <a:lnTo>
                        <a:pt x="198" y="652"/>
                      </a:lnTo>
                      <a:lnTo>
                        <a:pt x="57" y="652"/>
                      </a:lnTo>
                      <a:lnTo>
                        <a:pt x="28" y="624"/>
                      </a:lnTo>
                      <a:lnTo>
                        <a:pt x="85" y="567"/>
                      </a:lnTo>
                      <a:lnTo>
                        <a:pt x="28" y="482"/>
                      </a:lnTo>
                      <a:lnTo>
                        <a:pt x="0" y="425"/>
                      </a:lnTo>
                      <a:lnTo>
                        <a:pt x="28" y="369"/>
                      </a:lnTo>
                      <a:lnTo>
                        <a:pt x="57" y="340"/>
                      </a:lnTo>
                      <a:lnTo>
                        <a:pt x="57" y="284"/>
                      </a:lnTo>
                      <a:lnTo>
                        <a:pt x="28" y="255"/>
                      </a:lnTo>
                      <a:lnTo>
                        <a:pt x="28" y="170"/>
                      </a:lnTo>
                      <a:lnTo>
                        <a:pt x="0" y="113"/>
                      </a:lnTo>
                      <a:lnTo>
                        <a:pt x="28" y="85"/>
                      </a:lnTo>
                      <a:lnTo>
                        <a:pt x="28" y="28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2" name="Freeform 737"/>
                <p:cNvSpPr>
                  <a:spLocks/>
                </p:cNvSpPr>
                <p:nvPr/>
              </p:nvSpPr>
              <p:spPr bwMode="auto">
                <a:xfrm>
                  <a:off x="9280521" y="5386384"/>
                  <a:ext cx="720725" cy="900111"/>
                </a:xfrm>
                <a:custGeom>
                  <a:avLst/>
                  <a:gdLst>
                    <a:gd name="T0" fmla="*/ 116 w 454"/>
                    <a:gd name="T1" fmla="*/ 1 h 567"/>
                    <a:gd name="T2" fmla="*/ 134 w 454"/>
                    <a:gd name="T3" fmla="*/ 3 h 567"/>
                    <a:gd name="T4" fmla="*/ 199 w 454"/>
                    <a:gd name="T5" fmla="*/ 0 h 567"/>
                    <a:gd name="T6" fmla="*/ 256 w 454"/>
                    <a:gd name="T7" fmla="*/ 85 h 567"/>
                    <a:gd name="T8" fmla="*/ 369 w 454"/>
                    <a:gd name="T9" fmla="*/ 198 h 567"/>
                    <a:gd name="T10" fmla="*/ 454 w 454"/>
                    <a:gd name="T11" fmla="*/ 198 h 567"/>
                    <a:gd name="T12" fmla="*/ 426 w 454"/>
                    <a:gd name="T13" fmla="*/ 255 h 567"/>
                    <a:gd name="T14" fmla="*/ 426 w 454"/>
                    <a:gd name="T15" fmla="*/ 340 h 567"/>
                    <a:gd name="T16" fmla="*/ 369 w 454"/>
                    <a:gd name="T17" fmla="*/ 368 h 567"/>
                    <a:gd name="T18" fmla="*/ 284 w 454"/>
                    <a:gd name="T19" fmla="*/ 368 h 567"/>
                    <a:gd name="T20" fmla="*/ 341 w 454"/>
                    <a:gd name="T21" fmla="*/ 396 h 567"/>
                    <a:gd name="T22" fmla="*/ 284 w 454"/>
                    <a:gd name="T23" fmla="*/ 481 h 567"/>
                    <a:gd name="T24" fmla="*/ 256 w 454"/>
                    <a:gd name="T25" fmla="*/ 538 h 567"/>
                    <a:gd name="T26" fmla="*/ 199 w 454"/>
                    <a:gd name="T27" fmla="*/ 481 h 567"/>
                    <a:gd name="T28" fmla="*/ 170 w 454"/>
                    <a:gd name="T29" fmla="*/ 567 h 567"/>
                    <a:gd name="T30" fmla="*/ 114 w 454"/>
                    <a:gd name="T31" fmla="*/ 510 h 567"/>
                    <a:gd name="T32" fmla="*/ 57 w 454"/>
                    <a:gd name="T33" fmla="*/ 567 h 567"/>
                    <a:gd name="T34" fmla="*/ 0 w 454"/>
                    <a:gd name="T35" fmla="*/ 481 h 567"/>
                    <a:gd name="T36" fmla="*/ 57 w 454"/>
                    <a:gd name="T37" fmla="*/ 425 h 567"/>
                    <a:gd name="T38" fmla="*/ 0 w 454"/>
                    <a:gd name="T39" fmla="*/ 340 h 567"/>
                    <a:gd name="T40" fmla="*/ 0 w 454"/>
                    <a:gd name="T41" fmla="*/ 283 h 567"/>
                    <a:gd name="T42" fmla="*/ 85 w 454"/>
                    <a:gd name="T43" fmla="*/ 311 h 567"/>
                    <a:gd name="T44" fmla="*/ 142 w 454"/>
                    <a:gd name="T45" fmla="*/ 368 h 567"/>
                    <a:gd name="T46" fmla="*/ 199 w 454"/>
                    <a:gd name="T47" fmla="*/ 226 h 567"/>
                    <a:gd name="T48" fmla="*/ 170 w 454"/>
                    <a:gd name="T49" fmla="*/ 198 h 567"/>
                    <a:gd name="T50" fmla="*/ 199 w 454"/>
                    <a:gd name="T51" fmla="*/ 113 h 567"/>
                    <a:gd name="T52" fmla="*/ 116 w 454"/>
                    <a:gd name="T53" fmla="*/ 1 h 5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454" h="567">
                      <a:moveTo>
                        <a:pt x="116" y="1"/>
                      </a:moveTo>
                      <a:cubicBezTo>
                        <a:pt x="129" y="4"/>
                        <a:pt x="123" y="3"/>
                        <a:pt x="134" y="3"/>
                      </a:cubicBezTo>
                      <a:lnTo>
                        <a:pt x="199" y="0"/>
                      </a:lnTo>
                      <a:lnTo>
                        <a:pt x="256" y="85"/>
                      </a:lnTo>
                      <a:lnTo>
                        <a:pt x="369" y="198"/>
                      </a:lnTo>
                      <a:lnTo>
                        <a:pt x="454" y="198"/>
                      </a:lnTo>
                      <a:lnTo>
                        <a:pt x="426" y="255"/>
                      </a:lnTo>
                      <a:lnTo>
                        <a:pt x="426" y="340"/>
                      </a:lnTo>
                      <a:lnTo>
                        <a:pt x="369" y="368"/>
                      </a:lnTo>
                      <a:lnTo>
                        <a:pt x="284" y="368"/>
                      </a:lnTo>
                      <a:lnTo>
                        <a:pt x="341" y="396"/>
                      </a:lnTo>
                      <a:lnTo>
                        <a:pt x="284" y="481"/>
                      </a:lnTo>
                      <a:lnTo>
                        <a:pt x="256" y="538"/>
                      </a:lnTo>
                      <a:lnTo>
                        <a:pt x="199" y="481"/>
                      </a:lnTo>
                      <a:lnTo>
                        <a:pt x="170" y="567"/>
                      </a:lnTo>
                      <a:lnTo>
                        <a:pt x="114" y="510"/>
                      </a:lnTo>
                      <a:lnTo>
                        <a:pt x="57" y="567"/>
                      </a:lnTo>
                      <a:lnTo>
                        <a:pt x="0" y="481"/>
                      </a:lnTo>
                      <a:lnTo>
                        <a:pt x="57" y="425"/>
                      </a:lnTo>
                      <a:lnTo>
                        <a:pt x="0" y="340"/>
                      </a:lnTo>
                      <a:lnTo>
                        <a:pt x="0" y="283"/>
                      </a:lnTo>
                      <a:lnTo>
                        <a:pt x="85" y="311"/>
                      </a:lnTo>
                      <a:lnTo>
                        <a:pt x="142" y="368"/>
                      </a:lnTo>
                      <a:lnTo>
                        <a:pt x="199" y="226"/>
                      </a:lnTo>
                      <a:lnTo>
                        <a:pt x="170" y="198"/>
                      </a:lnTo>
                      <a:lnTo>
                        <a:pt x="199" y="113"/>
                      </a:lnTo>
                      <a:lnTo>
                        <a:pt x="116" y="1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3" name="Freeform 738"/>
                <p:cNvSpPr>
                  <a:spLocks/>
                </p:cNvSpPr>
                <p:nvPr/>
              </p:nvSpPr>
              <p:spPr bwMode="auto">
                <a:xfrm>
                  <a:off x="9191621" y="6196009"/>
                  <a:ext cx="1935162" cy="1214436"/>
                </a:xfrm>
                <a:custGeom>
                  <a:avLst/>
                  <a:gdLst>
                    <a:gd name="T0" fmla="*/ 0 w 1219"/>
                    <a:gd name="T1" fmla="*/ 227 h 765"/>
                    <a:gd name="T2" fmla="*/ 85 w 1219"/>
                    <a:gd name="T3" fmla="*/ 227 h 765"/>
                    <a:gd name="T4" fmla="*/ 198 w 1219"/>
                    <a:gd name="T5" fmla="*/ 453 h 765"/>
                    <a:gd name="T6" fmla="*/ 312 w 1219"/>
                    <a:gd name="T7" fmla="*/ 538 h 765"/>
                    <a:gd name="T8" fmla="*/ 368 w 1219"/>
                    <a:gd name="T9" fmla="*/ 538 h 765"/>
                    <a:gd name="T10" fmla="*/ 397 w 1219"/>
                    <a:gd name="T11" fmla="*/ 567 h 765"/>
                    <a:gd name="T12" fmla="*/ 340 w 1219"/>
                    <a:gd name="T13" fmla="*/ 652 h 765"/>
                    <a:gd name="T14" fmla="*/ 397 w 1219"/>
                    <a:gd name="T15" fmla="*/ 709 h 765"/>
                    <a:gd name="T16" fmla="*/ 482 w 1219"/>
                    <a:gd name="T17" fmla="*/ 709 h 765"/>
                    <a:gd name="T18" fmla="*/ 567 w 1219"/>
                    <a:gd name="T19" fmla="*/ 652 h 765"/>
                    <a:gd name="T20" fmla="*/ 623 w 1219"/>
                    <a:gd name="T21" fmla="*/ 680 h 765"/>
                    <a:gd name="T22" fmla="*/ 680 w 1219"/>
                    <a:gd name="T23" fmla="*/ 624 h 765"/>
                    <a:gd name="T24" fmla="*/ 765 w 1219"/>
                    <a:gd name="T25" fmla="*/ 652 h 765"/>
                    <a:gd name="T26" fmla="*/ 879 w 1219"/>
                    <a:gd name="T27" fmla="*/ 652 h 765"/>
                    <a:gd name="T28" fmla="*/ 1105 w 1219"/>
                    <a:gd name="T29" fmla="*/ 765 h 765"/>
                    <a:gd name="T30" fmla="*/ 1219 w 1219"/>
                    <a:gd name="T31" fmla="*/ 709 h 765"/>
                    <a:gd name="T32" fmla="*/ 1020 w 1219"/>
                    <a:gd name="T33" fmla="*/ 368 h 765"/>
                    <a:gd name="T34" fmla="*/ 935 w 1219"/>
                    <a:gd name="T35" fmla="*/ 397 h 765"/>
                    <a:gd name="T36" fmla="*/ 850 w 1219"/>
                    <a:gd name="T37" fmla="*/ 482 h 765"/>
                    <a:gd name="T38" fmla="*/ 822 w 1219"/>
                    <a:gd name="T39" fmla="*/ 453 h 765"/>
                    <a:gd name="T40" fmla="*/ 793 w 1219"/>
                    <a:gd name="T41" fmla="*/ 482 h 765"/>
                    <a:gd name="T42" fmla="*/ 765 w 1219"/>
                    <a:gd name="T43" fmla="*/ 425 h 765"/>
                    <a:gd name="T44" fmla="*/ 822 w 1219"/>
                    <a:gd name="T45" fmla="*/ 397 h 765"/>
                    <a:gd name="T46" fmla="*/ 879 w 1219"/>
                    <a:gd name="T47" fmla="*/ 425 h 765"/>
                    <a:gd name="T48" fmla="*/ 935 w 1219"/>
                    <a:gd name="T49" fmla="*/ 368 h 765"/>
                    <a:gd name="T50" fmla="*/ 822 w 1219"/>
                    <a:gd name="T51" fmla="*/ 340 h 765"/>
                    <a:gd name="T52" fmla="*/ 850 w 1219"/>
                    <a:gd name="T53" fmla="*/ 312 h 765"/>
                    <a:gd name="T54" fmla="*/ 1020 w 1219"/>
                    <a:gd name="T55" fmla="*/ 340 h 765"/>
                    <a:gd name="T56" fmla="*/ 1077 w 1219"/>
                    <a:gd name="T57" fmla="*/ 283 h 765"/>
                    <a:gd name="T58" fmla="*/ 992 w 1219"/>
                    <a:gd name="T59" fmla="*/ 227 h 765"/>
                    <a:gd name="T60" fmla="*/ 935 w 1219"/>
                    <a:gd name="T61" fmla="*/ 283 h 765"/>
                    <a:gd name="T62" fmla="*/ 907 w 1219"/>
                    <a:gd name="T63" fmla="*/ 255 h 765"/>
                    <a:gd name="T64" fmla="*/ 822 w 1219"/>
                    <a:gd name="T65" fmla="*/ 255 h 765"/>
                    <a:gd name="T66" fmla="*/ 793 w 1219"/>
                    <a:gd name="T67" fmla="*/ 198 h 765"/>
                    <a:gd name="T68" fmla="*/ 652 w 1219"/>
                    <a:gd name="T69" fmla="*/ 198 h 765"/>
                    <a:gd name="T70" fmla="*/ 623 w 1219"/>
                    <a:gd name="T71" fmla="*/ 170 h 765"/>
                    <a:gd name="T72" fmla="*/ 538 w 1219"/>
                    <a:gd name="T73" fmla="*/ 170 h 765"/>
                    <a:gd name="T74" fmla="*/ 510 w 1219"/>
                    <a:gd name="T75" fmla="*/ 170 h 765"/>
                    <a:gd name="T76" fmla="*/ 482 w 1219"/>
                    <a:gd name="T77" fmla="*/ 142 h 765"/>
                    <a:gd name="T78" fmla="*/ 453 w 1219"/>
                    <a:gd name="T79" fmla="*/ 85 h 765"/>
                    <a:gd name="T80" fmla="*/ 340 w 1219"/>
                    <a:gd name="T81" fmla="*/ 85 h 765"/>
                    <a:gd name="T82" fmla="*/ 255 w 1219"/>
                    <a:gd name="T83" fmla="*/ 113 h 765"/>
                    <a:gd name="T84" fmla="*/ 226 w 1219"/>
                    <a:gd name="T85" fmla="*/ 170 h 765"/>
                    <a:gd name="T86" fmla="*/ 226 w 1219"/>
                    <a:gd name="T87" fmla="*/ 57 h 765"/>
                    <a:gd name="T88" fmla="*/ 170 w 1219"/>
                    <a:gd name="T89" fmla="*/ 0 h 765"/>
                    <a:gd name="T90" fmla="*/ 113 w 1219"/>
                    <a:gd name="T91" fmla="*/ 57 h 765"/>
                    <a:gd name="T92" fmla="*/ 113 w 1219"/>
                    <a:gd name="T93" fmla="*/ 113 h 765"/>
                    <a:gd name="T94" fmla="*/ 56 w 1219"/>
                    <a:gd name="T95" fmla="*/ 113 h 765"/>
                    <a:gd name="T96" fmla="*/ 0 w 1219"/>
                    <a:gd name="T97" fmla="*/ 142 h 765"/>
                    <a:gd name="T98" fmla="*/ 28 w 1219"/>
                    <a:gd name="T99" fmla="*/ 198 h 765"/>
                    <a:gd name="T100" fmla="*/ 0 w 1219"/>
                    <a:gd name="T101" fmla="*/ 227 h 7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</a:cxnLst>
                  <a:rect l="0" t="0" r="r" b="b"/>
                  <a:pathLst>
                    <a:path w="1219" h="765">
                      <a:moveTo>
                        <a:pt x="0" y="227"/>
                      </a:moveTo>
                      <a:lnTo>
                        <a:pt x="85" y="227"/>
                      </a:lnTo>
                      <a:lnTo>
                        <a:pt x="198" y="453"/>
                      </a:lnTo>
                      <a:lnTo>
                        <a:pt x="312" y="538"/>
                      </a:lnTo>
                      <a:lnTo>
                        <a:pt x="368" y="538"/>
                      </a:lnTo>
                      <a:lnTo>
                        <a:pt x="397" y="567"/>
                      </a:lnTo>
                      <a:lnTo>
                        <a:pt x="340" y="652"/>
                      </a:lnTo>
                      <a:lnTo>
                        <a:pt x="397" y="709"/>
                      </a:lnTo>
                      <a:lnTo>
                        <a:pt x="482" y="709"/>
                      </a:lnTo>
                      <a:lnTo>
                        <a:pt x="567" y="652"/>
                      </a:lnTo>
                      <a:lnTo>
                        <a:pt x="623" y="680"/>
                      </a:lnTo>
                      <a:lnTo>
                        <a:pt x="680" y="624"/>
                      </a:lnTo>
                      <a:lnTo>
                        <a:pt x="765" y="652"/>
                      </a:lnTo>
                      <a:lnTo>
                        <a:pt x="879" y="652"/>
                      </a:lnTo>
                      <a:lnTo>
                        <a:pt x="1105" y="765"/>
                      </a:lnTo>
                      <a:lnTo>
                        <a:pt x="1219" y="709"/>
                      </a:lnTo>
                      <a:lnTo>
                        <a:pt x="1020" y="368"/>
                      </a:lnTo>
                      <a:lnTo>
                        <a:pt x="935" y="397"/>
                      </a:lnTo>
                      <a:lnTo>
                        <a:pt x="850" y="482"/>
                      </a:lnTo>
                      <a:lnTo>
                        <a:pt x="822" y="453"/>
                      </a:lnTo>
                      <a:lnTo>
                        <a:pt x="793" y="482"/>
                      </a:lnTo>
                      <a:lnTo>
                        <a:pt x="765" y="425"/>
                      </a:lnTo>
                      <a:lnTo>
                        <a:pt x="822" y="397"/>
                      </a:lnTo>
                      <a:lnTo>
                        <a:pt x="879" y="425"/>
                      </a:lnTo>
                      <a:lnTo>
                        <a:pt x="935" y="368"/>
                      </a:lnTo>
                      <a:lnTo>
                        <a:pt x="822" y="340"/>
                      </a:lnTo>
                      <a:lnTo>
                        <a:pt x="850" y="312"/>
                      </a:lnTo>
                      <a:lnTo>
                        <a:pt x="1020" y="340"/>
                      </a:lnTo>
                      <a:lnTo>
                        <a:pt x="1077" y="283"/>
                      </a:lnTo>
                      <a:lnTo>
                        <a:pt x="992" y="227"/>
                      </a:lnTo>
                      <a:lnTo>
                        <a:pt x="935" y="283"/>
                      </a:lnTo>
                      <a:lnTo>
                        <a:pt x="907" y="255"/>
                      </a:lnTo>
                      <a:lnTo>
                        <a:pt x="822" y="255"/>
                      </a:lnTo>
                      <a:lnTo>
                        <a:pt x="793" y="198"/>
                      </a:lnTo>
                      <a:lnTo>
                        <a:pt x="652" y="198"/>
                      </a:lnTo>
                      <a:lnTo>
                        <a:pt x="623" y="170"/>
                      </a:lnTo>
                      <a:lnTo>
                        <a:pt x="538" y="170"/>
                      </a:lnTo>
                      <a:lnTo>
                        <a:pt x="510" y="170"/>
                      </a:lnTo>
                      <a:lnTo>
                        <a:pt x="482" y="142"/>
                      </a:lnTo>
                      <a:lnTo>
                        <a:pt x="453" y="85"/>
                      </a:lnTo>
                      <a:lnTo>
                        <a:pt x="340" y="85"/>
                      </a:lnTo>
                      <a:lnTo>
                        <a:pt x="255" y="113"/>
                      </a:lnTo>
                      <a:lnTo>
                        <a:pt x="226" y="170"/>
                      </a:lnTo>
                      <a:lnTo>
                        <a:pt x="226" y="57"/>
                      </a:lnTo>
                      <a:lnTo>
                        <a:pt x="170" y="0"/>
                      </a:lnTo>
                      <a:lnTo>
                        <a:pt x="113" y="57"/>
                      </a:lnTo>
                      <a:lnTo>
                        <a:pt x="113" y="113"/>
                      </a:lnTo>
                      <a:lnTo>
                        <a:pt x="56" y="113"/>
                      </a:lnTo>
                      <a:lnTo>
                        <a:pt x="0" y="142"/>
                      </a:lnTo>
                      <a:lnTo>
                        <a:pt x="28" y="198"/>
                      </a:lnTo>
                      <a:lnTo>
                        <a:pt x="0" y="227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4" name="Freeform 739"/>
                <p:cNvSpPr>
                  <a:spLocks/>
                </p:cNvSpPr>
                <p:nvPr/>
              </p:nvSpPr>
              <p:spPr bwMode="auto">
                <a:xfrm>
                  <a:off x="9550396" y="5791196"/>
                  <a:ext cx="1216024" cy="809625"/>
                </a:xfrm>
                <a:custGeom>
                  <a:avLst/>
                  <a:gdLst>
                    <a:gd name="T0" fmla="*/ 256 w 766"/>
                    <a:gd name="T1" fmla="*/ 0 h 510"/>
                    <a:gd name="T2" fmla="*/ 341 w 766"/>
                    <a:gd name="T3" fmla="*/ 0 h 510"/>
                    <a:gd name="T4" fmla="*/ 397 w 766"/>
                    <a:gd name="T5" fmla="*/ 85 h 510"/>
                    <a:gd name="T6" fmla="*/ 369 w 766"/>
                    <a:gd name="T7" fmla="*/ 113 h 510"/>
                    <a:gd name="T8" fmla="*/ 426 w 766"/>
                    <a:gd name="T9" fmla="*/ 141 h 510"/>
                    <a:gd name="T10" fmla="*/ 454 w 766"/>
                    <a:gd name="T11" fmla="*/ 113 h 510"/>
                    <a:gd name="T12" fmla="*/ 511 w 766"/>
                    <a:gd name="T13" fmla="*/ 141 h 510"/>
                    <a:gd name="T14" fmla="*/ 596 w 766"/>
                    <a:gd name="T15" fmla="*/ 113 h 510"/>
                    <a:gd name="T16" fmla="*/ 596 w 766"/>
                    <a:gd name="T17" fmla="*/ 198 h 510"/>
                    <a:gd name="T18" fmla="*/ 766 w 766"/>
                    <a:gd name="T19" fmla="*/ 453 h 510"/>
                    <a:gd name="T20" fmla="*/ 681 w 766"/>
                    <a:gd name="T21" fmla="*/ 510 h 510"/>
                    <a:gd name="T22" fmla="*/ 596 w 766"/>
                    <a:gd name="T23" fmla="*/ 510 h 510"/>
                    <a:gd name="T24" fmla="*/ 567 w 766"/>
                    <a:gd name="T25" fmla="*/ 453 h 510"/>
                    <a:gd name="T26" fmla="*/ 426 w 766"/>
                    <a:gd name="T27" fmla="*/ 453 h 510"/>
                    <a:gd name="T28" fmla="*/ 397 w 766"/>
                    <a:gd name="T29" fmla="*/ 425 h 510"/>
                    <a:gd name="T30" fmla="*/ 284 w 766"/>
                    <a:gd name="T31" fmla="*/ 425 h 510"/>
                    <a:gd name="T32" fmla="*/ 256 w 766"/>
                    <a:gd name="T33" fmla="*/ 397 h 510"/>
                    <a:gd name="T34" fmla="*/ 227 w 766"/>
                    <a:gd name="T35" fmla="*/ 340 h 510"/>
                    <a:gd name="T36" fmla="*/ 114 w 766"/>
                    <a:gd name="T37" fmla="*/ 340 h 510"/>
                    <a:gd name="T38" fmla="*/ 29 w 766"/>
                    <a:gd name="T39" fmla="*/ 368 h 510"/>
                    <a:gd name="T40" fmla="*/ 0 w 766"/>
                    <a:gd name="T41" fmla="*/ 425 h 510"/>
                    <a:gd name="T42" fmla="*/ 0 w 766"/>
                    <a:gd name="T43" fmla="*/ 312 h 510"/>
                    <a:gd name="T44" fmla="*/ 29 w 766"/>
                    <a:gd name="T45" fmla="*/ 226 h 510"/>
                    <a:gd name="T46" fmla="*/ 86 w 766"/>
                    <a:gd name="T47" fmla="*/ 283 h 510"/>
                    <a:gd name="T48" fmla="*/ 114 w 766"/>
                    <a:gd name="T49" fmla="*/ 226 h 510"/>
                    <a:gd name="T50" fmla="*/ 171 w 766"/>
                    <a:gd name="T51" fmla="*/ 141 h 510"/>
                    <a:gd name="T52" fmla="*/ 114 w 766"/>
                    <a:gd name="T53" fmla="*/ 113 h 510"/>
                    <a:gd name="T54" fmla="*/ 199 w 766"/>
                    <a:gd name="T55" fmla="*/ 113 h 510"/>
                    <a:gd name="T56" fmla="*/ 256 w 766"/>
                    <a:gd name="T57" fmla="*/ 85 h 510"/>
                    <a:gd name="T58" fmla="*/ 256 w 766"/>
                    <a:gd name="T59" fmla="*/ 0 h 5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</a:cxnLst>
                  <a:rect l="0" t="0" r="r" b="b"/>
                  <a:pathLst>
                    <a:path w="766" h="510">
                      <a:moveTo>
                        <a:pt x="256" y="0"/>
                      </a:moveTo>
                      <a:lnTo>
                        <a:pt x="341" y="0"/>
                      </a:lnTo>
                      <a:lnTo>
                        <a:pt x="397" y="85"/>
                      </a:lnTo>
                      <a:lnTo>
                        <a:pt x="369" y="113"/>
                      </a:lnTo>
                      <a:lnTo>
                        <a:pt x="426" y="141"/>
                      </a:lnTo>
                      <a:lnTo>
                        <a:pt x="454" y="113"/>
                      </a:lnTo>
                      <a:lnTo>
                        <a:pt x="511" y="141"/>
                      </a:lnTo>
                      <a:lnTo>
                        <a:pt x="596" y="113"/>
                      </a:lnTo>
                      <a:lnTo>
                        <a:pt x="596" y="198"/>
                      </a:lnTo>
                      <a:lnTo>
                        <a:pt x="766" y="453"/>
                      </a:lnTo>
                      <a:lnTo>
                        <a:pt x="681" y="510"/>
                      </a:lnTo>
                      <a:lnTo>
                        <a:pt x="596" y="510"/>
                      </a:lnTo>
                      <a:lnTo>
                        <a:pt x="567" y="453"/>
                      </a:lnTo>
                      <a:lnTo>
                        <a:pt x="426" y="453"/>
                      </a:lnTo>
                      <a:lnTo>
                        <a:pt x="397" y="425"/>
                      </a:lnTo>
                      <a:lnTo>
                        <a:pt x="284" y="425"/>
                      </a:lnTo>
                      <a:lnTo>
                        <a:pt x="256" y="397"/>
                      </a:lnTo>
                      <a:lnTo>
                        <a:pt x="227" y="340"/>
                      </a:lnTo>
                      <a:lnTo>
                        <a:pt x="114" y="340"/>
                      </a:lnTo>
                      <a:lnTo>
                        <a:pt x="29" y="368"/>
                      </a:lnTo>
                      <a:lnTo>
                        <a:pt x="0" y="425"/>
                      </a:lnTo>
                      <a:lnTo>
                        <a:pt x="0" y="312"/>
                      </a:lnTo>
                      <a:lnTo>
                        <a:pt x="29" y="226"/>
                      </a:lnTo>
                      <a:lnTo>
                        <a:pt x="86" y="283"/>
                      </a:lnTo>
                      <a:lnTo>
                        <a:pt x="114" y="226"/>
                      </a:lnTo>
                      <a:lnTo>
                        <a:pt x="171" y="141"/>
                      </a:lnTo>
                      <a:lnTo>
                        <a:pt x="114" y="113"/>
                      </a:lnTo>
                      <a:lnTo>
                        <a:pt x="199" y="113"/>
                      </a:lnTo>
                      <a:lnTo>
                        <a:pt x="256" y="85"/>
                      </a:lnTo>
                      <a:lnTo>
                        <a:pt x="256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5" name="Freeform 740"/>
                <p:cNvSpPr>
                  <a:spLocks/>
                </p:cNvSpPr>
                <p:nvPr/>
              </p:nvSpPr>
              <p:spPr bwMode="auto">
                <a:xfrm>
                  <a:off x="9910759" y="5114921"/>
                  <a:ext cx="630236" cy="900112"/>
                </a:xfrm>
                <a:custGeom>
                  <a:avLst/>
                  <a:gdLst>
                    <a:gd name="T0" fmla="*/ 142 w 397"/>
                    <a:gd name="T1" fmla="*/ 0 h 567"/>
                    <a:gd name="T2" fmla="*/ 57 w 397"/>
                    <a:gd name="T3" fmla="*/ 29 h 567"/>
                    <a:gd name="T4" fmla="*/ 29 w 397"/>
                    <a:gd name="T5" fmla="*/ 85 h 567"/>
                    <a:gd name="T6" fmla="*/ 0 w 397"/>
                    <a:gd name="T7" fmla="*/ 171 h 567"/>
                    <a:gd name="T8" fmla="*/ 29 w 397"/>
                    <a:gd name="T9" fmla="*/ 227 h 567"/>
                    <a:gd name="T10" fmla="*/ 85 w 397"/>
                    <a:gd name="T11" fmla="*/ 227 h 567"/>
                    <a:gd name="T12" fmla="*/ 85 w 397"/>
                    <a:gd name="T13" fmla="*/ 341 h 567"/>
                    <a:gd name="T14" fmla="*/ 57 w 397"/>
                    <a:gd name="T15" fmla="*/ 369 h 567"/>
                    <a:gd name="T16" fmla="*/ 29 w 397"/>
                    <a:gd name="T17" fmla="*/ 426 h 567"/>
                    <a:gd name="T18" fmla="*/ 114 w 397"/>
                    <a:gd name="T19" fmla="*/ 426 h 567"/>
                    <a:gd name="T20" fmla="*/ 170 w 397"/>
                    <a:gd name="T21" fmla="*/ 511 h 567"/>
                    <a:gd name="T22" fmla="*/ 142 w 397"/>
                    <a:gd name="T23" fmla="*/ 539 h 567"/>
                    <a:gd name="T24" fmla="*/ 199 w 397"/>
                    <a:gd name="T25" fmla="*/ 567 h 567"/>
                    <a:gd name="T26" fmla="*/ 227 w 397"/>
                    <a:gd name="T27" fmla="*/ 539 h 567"/>
                    <a:gd name="T28" fmla="*/ 284 w 397"/>
                    <a:gd name="T29" fmla="*/ 567 h 567"/>
                    <a:gd name="T30" fmla="*/ 369 w 397"/>
                    <a:gd name="T31" fmla="*/ 539 h 567"/>
                    <a:gd name="T32" fmla="*/ 397 w 397"/>
                    <a:gd name="T33" fmla="*/ 256 h 567"/>
                    <a:gd name="T34" fmla="*/ 369 w 397"/>
                    <a:gd name="T35" fmla="*/ 199 h 567"/>
                    <a:gd name="T36" fmla="*/ 397 w 397"/>
                    <a:gd name="T37" fmla="*/ 171 h 567"/>
                    <a:gd name="T38" fmla="*/ 397 w 397"/>
                    <a:gd name="T39" fmla="*/ 142 h 567"/>
                    <a:gd name="T40" fmla="*/ 312 w 397"/>
                    <a:gd name="T41" fmla="*/ 85 h 567"/>
                    <a:gd name="T42" fmla="*/ 255 w 397"/>
                    <a:gd name="T43" fmla="*/ 85 h 567"/>
                    <a:gd name="T44" fmla="*/ 199 w 397"/>
                    <a:gd name="T45" fmla="*/ 29 h 567"/>
                    <a:gd name="T46" fmla="*/ 142 w 397"/>
                    <a:gd name="T47" fmla="*/ 0 h 5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397" h="567">
                      <a:moveTo>
                        <a:pt x="142" y="0"/>
                      </a:moveTo>
                      <a:lnTo>
                        <a:pt x="57" y="29"/>
                      </a:lnTo>
                      <a:lnTo>
                        <a:pt x="29" y="85"/>
                      </a:lnTo>
                      <a:lnTo>
                        <a:pt x="0" y="171"/>
                      </a:lnTo>
                      <a:lnTo>
                        <a:pt x="29" y="227"/>
                      </a:lnTo>
                      <a:lnTo>
                        <a:pt x="85" y="227"/>
                      </a:lnTo>
                      <a:lnTo>
                        <a:pt x="85" y="341"/>
                      </a:lnTo>
                      <a:lnTo>
                        <a:pt x="57" y="369"/>
                      </a:lnTo>
                      <a:lnTo>
                        <a:pt x="29" y="426"/>
                      </a:lnTo>
                      <a:lnTo>
                        <a:pt x="114" y="426"/>
                      </a:lnTo>
                      <a:lnTo>
                        <a:pt x="170" y="511"/>
                      </a:lnTo>
                      <a:lnTo>
                        <a:pt x="142" y="539"/>
                      </a:lnTo>
                      <a:lnTo>
                        <a:pt x="199" y="567"/>
                      </a:lnTo>
                      <a:lnTo>
                        <a:pt x="227" y="539"/>
                      </a:lnTo>
                      <a:lnTo>
                        <a:pt x="284" y="567"/>
                      </a:lnTo>
                      <a:lnTo>
                        <a:pt x="369" y="539"/>
                      </a:lnTo>
                      <a:lnTo>
                        <a:pt x="397" y="256"/>
                      </a:lnTo>
                      <a:lnTo>
                        <a:pt x="369" y="199"/>
                      </a:lnTo>
                      <a:lnTo>
                        <a:pt x="397" y="171"/>
                      </a:lnTo>
                      <a:lnTo>
                        <a:pt x="397" y="142"/>
                      </a:lnTo>
                      <a:lnTo>
                        <a:pt x="312" y="85"/>
                      </a:lnTo>
                      <a:lnTo>
                        <a:pt x="255" y="85"/>
                      </a:lnTo>
                      <a:lnTo>
                        <a:pt x="199" y="29"/>
                      </a:lnTo>
                      <a:lnTo>
                        <a:pt x="142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6" name="Freeform 741"/>
                <p:cNvSpPr>
                  <a:spLocks/>
                </p:cNvSpPr>
                <p:nvPr/>
              </p:nvSpPr>
              <p:spPr bwMode="auto">
                <a:xfrm>
                  <a:off x="9236071" y="4935534"/>
                  <a:ext cx="809625" cy="765175"/>
                </a:xfrm>
                <a:custGeom>
                  <a:avLst/>
                  <a:gdLst>
                    <a:gd name="T0" fmla="*/ 312 w 510"/>
                    <a:gd name="T1" fmla="*/ 0 h 482"/>
                    <a:gd name="T2" fmla="*/ 198 w 510"/>
                    <a:gd name="T3" fmla="*/ 0 h 482"/>
                    <a:gd name="T4" fmla="*/ 142 w 510"/>
                    <a:gd name="T5" fmla="*/ 57 h 482"/>
                    <a:gd name="T6" fmla="*/ 85 w 510"/>
                    <a:gd name="T7" fmla="*/ 113 h 482"/>
                    <a:gd name="T8" fmla="*/ 0 w 510"/>
                    <a:gd name="T9" fmla="*/ 198 h 482"/>
                    <a:gd name="T10" fmla="*/ 113 w 510"/>
                    <a:gd name="T11" fmla="*/ 198 h 482"/>
                    <a:gd name="T12" fmla="*/ 142 w 510"/>
                    <a:gd name="T13" fmla="*/ 284 h 482"/>
                    <a:gd name="T14" fmla="*/ 227 w 510"/>
                    <a:gd name="T15" fmla="*/ 284 h 482"/>
                    <a:gd name="T16" fmla="*/ 284 w 510"/>
                    <a:gd name="T17" fmla="*/ 369 h 482"/>
                    <a:gd name="T18" fmla="*/ 397 w 510"/>
                    <a:gd name="T19" fmla="*/ 482 h 482"/>
                    <a:gd name="T20" fmla="*/ 482 w 510"/>
                    <a:gd name="T21" fmla="*/ 482 h 482"/>
                    <a:gd name="T22" fmla="*/ 510 w 510"/>
                    <a:gd name="T23" fmla="*/ 454 h 482"/>
                    <a:gd name="T24" fmla="*/ 510 w 510"/>
                    <a:gd name="T25" fmla="*/ 340 h 482"/>
                    <a:gd name="T26" fmla="*/ 454 w 510"/>
                    <a:gd name="T27" fmla="*/ 340 h 482"/>
                    <a:gd name="T28" fmla="*/ 425 w 510"/>
                    <a:gd name="T29" fmla="*/ 284 h 482"/>
                    <a:gd name="T30" fmla="*/ 454 w 510"/>
                    <a:gd name="T31" fmla="*/ 198 h 482"/>
                    <a:gd name="T32" fmla="*/ 482 w 510"/>
                    <a:gd name="T33" fmla="*/ 142 h 482"/>
                    <a:gd name="T34" fmla="*/ 482 w 510"/>
                    <a:gd name="T35" fmla="*/ 113 h 482"/>
                    <a:gd name="T36" fmla="*/ 425 w 510"/>
                    <a:gd name="T37" fmla="*/ 113 h 482"/>
                    <a:gd name="T38" fmla="*/ 397 w 510"/>
                    <a:gd name="T39" fmla="*/ 57 h 482"/>
                    <a:gd name="T40" fmla="*/ 312 w 510"/>
                    <a:gd name="T41" fmla="*/ 0 h 4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510" h="482">
                      <a:moveTo>
                        <a:pt x="312" y="0"/>
                      </a:moveTo>
                      <a:lnTo>
                        <a:pt x="198" y="0"/>
                      </a:lnTo>
                      <a:lnTo>
                        <a:pt x="142" y="57"/>
                      </a:lnTo>
                      <a:lnTo>
                        <a:pt x="85" y="113"/>
                      </a:lnTo>
                      <a:lnTo>
                        <a:pt x="0" y="198"/>
                      </a:lnTo>
                      <a:lnTo>
                        <a:pt x="113" y="198"/>
                      </a:lnTo>
                      <a:lnTo>
                        <a:pt x="142" y="284"/>
                      </a:lnTo>
                      <a:lnTo>
                        <a:pt x="227" y="284"/>
                      </a:lnTo>
                      <a:lnTo>
                        <a:pt x="284" y="369"/>
                      </a:lnTo>
                      <a:lnTo>
                        <a:pt x="397" y="482"/>
                      </a:lnTo>
                      <a:lnTo>
                        <a:pt x="482" y="482"/>
                      </a:lnTo>
                      <a:lnTo>
                        <a:pt x="510" y="454"/>
                      </a:lnTo>
                      <a:lnTo>
                        <a:pt x="510" y="340"/>
                      </a:lnTo>
                      <a:lnTo>
                        <a:pt x="454" y="340"/>
                      </a:lnTo>
                      <a:lnTo>
                        <a:pt x="425" y="284"/>
                      </a:lnTo>
                      <a:lnTo>
                        <a:pt x="454" y="198"/>
                      </a:lnTo>
                      <a:lnTo>
                        <a:pt x="482" y="142"/>
                      </a:lnTo>
                      <a:lnTo>
                        <a:pt x="482" y="113"/>
                      </a:lnTo>
                      <a:lnTo>
                        <a:pt x="425" y="113"/>
                      </a:lnTo>
                      <a:lnTo>
                        <a:pt x="397" y="57"/>
                      </a:lnTo>
                      <a:lnTo>
                        <a:pt x="312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7" name="Freeform 742"/>
                <p:cNvSpPr>
                  <a:spLocks/>
                </p:cNvSpPr>
                <p:nvPr/>
              </p:nvSpPr>
              <p:spPr bwMode="auto">
                <a:xfrm>
                  <a:off x="8291510" y="4305296"/>
                  <a:ext cx="1035049" cy="990600"/>
                </a:xfrm>
                <a:custGeom>
                  <a:avLst/>
                  <a:gdLst>
                    <a:gd name="T0" fmla="*/ 340 w 652"/>
                    <a:gd name="T1" fmla="*/ 29 h 624"/>
                    <a:gd name="T2" fmla="*/ 283 w 652"/>
                    <a:gd name="T3" fmla="*/ 0 h 624"/>
                    <a:gd name="T4" fmla="*/ 113 w 652"/>
                    <a:gd name="T5" fmla="*/ 85 h 624"/>
                    <a:gd name="T6" fmla="*/ 85 w 652"/>
                    <a:gd name="T7" fmla="*/ 142 h 624"/>
                    <a:gd name="T8" fmla="*/ 28 w 652"/>
                    <a:gd name="T9" fmla="*/ 114 h 624"/>
                    <a:gd name="T10" fmla="*/ 0 w 652"/>
                    <a:gd name="T11" fmla="*/ 142 h 624"/>
                    <a:gd name="T12" fmla="*/ 28 w 652"/>
                    <a:gd name="T13" fmla="*/ 170 h 624"/>
                    <a:gd name="T14" fmla="*/ 56 w 652"/>
                    <a:gd name="T15" fmla="*/ 227 h 624"/>
                    <a:gd name="T16" fmla="*/ 113 w 652"/>
                    <a:gd name="T17" fmla="*/ 255 h 624"/>
                    <a:gd name="T18" fmla="*/ 56 w 652"/>
                    <a:gd name="T19" fmla="*/ 397 h 624"/>
                    <a:gd name="T20" fmla="*/ 85 w 652"/>
                    <a:gd name="T21" fmla="*/ 425 h 624"/>
                    <a:gd name="T22" fmla="*/ 28 w 652"/>
                    <a:gd name="T23" fmla="*/ 482 h 624"/>
                    <a:gd name="T24" fmla="*/ 113 w 652"/>
                    <a:gd name="T25" fmla="*/ 482 h 624"/>
                    <a:gd name="T26" fmla="*/ 198 w 652"/>
                    <a:gd name="T27" fmla="*/ 539 h 624"/>
                    <a:gd name="T28" fmla="*/ 226 w 652"/>
                    <a:gd name="T29" fmla="*/ 595 h 624"/>
                    <a:gd name="T30" fmla="*/ 453 w 652"/>
                    <a:gd name="T31" fmla="*/ 624 h 624"/>
                    <a:gd name="T32" fmla="*/ 595 w 652"/>
                    <a:gd name="T33" fmla="*/ 595 h 624"/>
                    <a:gd name="T34" fmla="*/ 652 w 652"/>
                    <a:gd name="T35" fmla="*/ 539 h 624"/>
                    <a:gd name="T36" fmla="*/ 595 w 652"/>
                    <a:gd name="T37" fmla="*/ 482 h 624"/>
                    <a:gd name="T38" fmla="*/ 595 w 652"/>
                    <a:gd name="T39" fmla="*/ 454 h 624"/>
                    <a:gd name="T40" fmla="*/ 652 w 652"/>
                    <a:gd name="T41" fmla="*/ 425 h 624"/>
                    <a:gd name="T42" fmla="*/ 652 w 652"/>
                    <a:gd name="T43" fmla="*/ 369 h 624"/>
                    <a:gd name="T44" fmla="*/ 623 w 652"/>
                    <a:gd name="T45" fmla="*/ 340 h 624"/>
                    <a:gd name="T46" fmla="*/ 595 w 652"/>
                    <a:gd name="T47" fmla="*/ 227 h 624"/>
                    <a:gd name="T48" fmla="*/ 482 w 652"/>
                    <a:gd name="T49" fmla="*/ 199 h 624"/>
                    <a:gd name="T50" fmla="*/ 453 w 652"/>
                    <a:gd name="T51" fmla="*/ 170 h 624"/>
                    <a:gd name="T52" fmla="*/ 397 w 652"/>
                    <a:gd name="T53" fmla="*/ 142 h 624"/>
                    <a:gd name="T54" fmla="*/ 397 w 652"/>
                    <a:gd name="T55" fmla="*/ 114 h 624"/>
                    <a:gd name="T56" fmla="*/ 368 w 652"/>
                    <a:gd name="T57" fmla="*/ 114 h 624"/>
                    <a:gd name="T58" fmla="*/ 340 w 652"/>
                    <a:gd name="T59" fmla="*/ 29 h 6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</a:cxnLst>
                  <a:rect l="0" t="0" r="r" b="b"/>
                  <a:pathLst>
                    <a:path w="652" h="624">
                      <a:moveTo>
                        <a:pt x="340" y="29"/>
                      </a:moveTo>
                      <a:lnTo>
                        <a:pt x="283" y="0"/>
                      </a:lnTo>
                      <a:lnTo>
                        <a:pt x="113" y="85"/>
                      </a:lnTo>
                      <a:lnTo>
                        <a:pt x="85" y="142"/>
                      </a:lnTo>
                      <a:lnTo>
                        <a:pt x="28" y="114"/>
                      </a:lnTo>
                      <a:lnTo>
                        <a:pt x="0" y="142"/>
                      </a:lnTo>
                      <a:lnTo>
                        <a:pt x="28" y="170"/>
                      </a:lnTo>
                      <a:lnTo>
                        <a:pt x="56" y="227"/>
                      </a:lnTo>
                      <a:lnTo>
                        <a:pt x="113" y="255"/>
                      </a:lnTo>
                      <a:lnTo>
                        <a:pt x="56" y="397"/>
                      </a:lnTo>
                      <a:lnTo>
                        <a:pt x="85" y="425"/>
                      </a:lnTo>
                      <a:lnTo>
                        <a:pt x="28" y="482"/>
                      </a:lnTo>
                      <a:lnTo>
                        <a:pt x="113" y="482"/>
                      </a:lnTo>
                      <a:lnTo>
                        <a:pt x="198" y="539"/>
                      </a:lnTo>
                      <a:lnTo>
                        <a:pt x="226" y="595"/>
                      </a:lnTo>
                      <a:lnTo>
                        <a:pt x="453" y="624"/>
                      </a:lnTo>
                      <a:lnTo>
                        <a:pt x="595" y="595"/>
                      </a:lnTo>
                      <a:lnTo>
                        <a:pt x="652" y="539"/>
                      </a:lnTo>
                      <a:lnTo>
                        <a:pt x="595" y="482"/>
                      </a:lnTo>
                      <a:lnTo>
                        <a:pt x="595" y="454"/>
                      </a:lnTo>
                      <a:lnTo>
                        <a:pt x="652" y="425"/>
                      </a:lnTo>
                      <a:lnTo>
                        <a:pt x="652" y="369"/>
                      </a:lnTo>
                      <a:lnTo>
                        <a:pt x="623" y="340"/>
                      </a:lnTo>
                      <a:lnTo>
                        <a:pt x="595" y="227"/>
                      </a:lnTo>
                      <a:lnTo>
                        <a:pt x="482" y="199"/>
                      </a:lnTo>
                      <a:lnTo>
                        <a:pt x="453" y="170"/>
                      </a:lnTo>
                      <a:lnTo>
                        <a:pt x="397" y="142"/>
                      </a:lnTo>
                      <a:lnTo>
                        <a:pt x="397" y="114"/>
                      </a:lnTo>
                      <a:lnTo>
                        <a:pt x="368" y="114"/>
                      </a:lnTo>
                      <a:lnTo>
                        <a:pt x="340" y="29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8" name="Freeform 743"/>
                <p:cNvSpPr>
                  <a:spLocks/>
                </p:cNvSpPr>
                <p:nvPr/>
              </p:nvSpPr>
              <p:spPr bwMode="auto">
                <a:xfrm>
                  <a:off x="8066086" y="3540123"/>
                  <a:ext cx="1484312" cy="1035050"/>
                </a:xfrm>
                <a:custGeom>
                  <a:avLst/>
                  <a:gdLst>
                    <a:gd name="T0" fmla="*/ 0 w 935"/>
                    <a:gd name="T1" fmla="*/ 199 h 652"/>
                    <a:gd name="T2" fmla="*/ 28 w 935"/>
                    <a:gd name="T3" fmla="*/ 284 h 652"/>
                    <a:gd name="T4" fmla="*/ 28 w 935"/>
                    <a:gd name="T5" fmla="*/ 454 h 652"/>
                    <a:gd name="T6" fmla="*/ 0 w 935"/>
                    <a:gd name="T7" fmla="*/ 511 h 652"/>
                    <a:gd name="T8" fmla="*/ 28 w 935"/>
                    <a:gd name="T9" fmla="*/ 596 h 652"/>
                    <a:gd name="T10" fmla="*/ 170 w 935"/>
                    <a:gd name="T11" fmla="*/ 652 h 652"/>
                    <a:gd name="T12" fmla="*/ 142 w 935"/>
                    <a:gd name="T13" fmla="*/ 624 h 652"/>
                    <a:gd name="T14" fmla="*/ 170 w 935"/>
                    <a:gd name="T15" fmla="*/ 596 h 652"/>
                    <a:gd name="T16" fmla="*/ 227 w 935"/>
                    <a:gd name="T17" fmla="*/ 624 h 652"/>
                    <a:gd name="T18" fmla="*/ 255 w 935"/>
                    <a:gd name="T19" fmla="*/ 567 h 652"/>
                    <a:gd name="T20" fmla="*/ 425 w 935"/>
                    <a:gd name="T21" fmla="*/ 482 h 652"/>
                    <a:gd name="T22" fmla="*/ 482 w 935"/>
                    <a:gd name="T23" fmla="*/ 511 h 652"/>
                    <a:gd name="T24" fmla="*/ 510 w 935"/>
                    <a:gd name="T25" fmla="*/ 454 h 652"/>
                    <a:gd name="T26" fmla="*/ 539 w 935"/>
                    <a:gd name="T27" fmla="*/ 454 h 652"/>
                    <a:gd name="T28" fmla="*/ 624 w 935"/>
                    <a:gd name="T29" fmla="*/ 567 h 652"/>
                    <a:gd name="T30" fmla="*/ 652 w 935"/>
                    <a:gd name="T31" fmla="*/ 567 h 652"/>
                    <a:gd name="T32" fmla="*/ 652 w 935"/>
                    <a:gd name="T33" fmla="*/ 539 h 652"/>
                    <a:gd name="T34" fmla="*/ 737 w 935"/>
                    <a:gd name="T35" fmla="*/ 567 h 652"/>
                    <a:gd name="T36" fmla="*/ 794 w 935"/>
                    <a:gd name="T37" fmla="*/ 482 h 652"/>
                    <a:gd name="T38" fmla="*/ 850 w 935"/>
                    <a:gd name="T39" fmla="*/ 482 h 652"/>
                    <a:gd name="T40" fmla="*/ 907 w 935"/>
                    <a:gd name="T41" fmla="*/ 511 h 652"/>
                    <a:gd name="T42" fmla="*/ 935 w 935"/>
                    <a:gd name="T43" fmla="*/ 425 h 652"/>
                    <a:gd name="T44" fmla="*/ 907 w 935"/>
                    <a:gd name="T45" fmla="*/ 425 h 652"/>
                    <a:gd name="T46" fmla="*/ 935 w 935"/>
                    <a:gd name="T47" fmla="*/ 369 h 652"/>
                    <a:gd name="T48" fmla="*/ 850 w 935"/>
                    <a:gd name="T49" fmla="*/ 369 h 652"/>
                    <a:gd name="T50" fmla="*/ 879 w 935"/>
                    <a:gd name="T51" fmla="*/ 227 h 652"/>
                    <a:gd name="T52" fmla="*/ 794 w 935"/>
                    <a:gd name="T53" fmla="*/ 142 h 652"/>
                    <a:gd name="T54" fmla="*/ 567 w 935"/>
                    <a:gd name="T55" fmla="*/ 142 h 652"/>
                    <a:gd name="T56" fmla="*/ 539 w 935"/>
                    <a:gd name="T57" fmla="*/ 114 h 652"/>
                    <a:gd name="T58" fmla="*/ 510 w 935"/>
                    <a:gd name="T59" fmla="*/ 114 h 652"/>
                    <a:gd name="T60" fmla="*/ 510 w 935"/>
                    <a:gd name="T61" fmla="*/ 29 h 652"/>
                    <a:gd name="T62" fmla="*/ 482 w 935"/>
                    <a:gd name="T63" fmla="*/ 0 h 652"/>
                    <a:gd name="T64" fmla="*/ 482 w 935"/>
                    <a:gd name="T65" fmla="*/ 142 h 652"/>
                    <a:gd name="T66" fmla="*/ 397 w 935"/>
                    <a:gd name="T67" fmla="*/ 114 h 652"/>
                    <a:gd name="T68" fmla="*/ 255 w 935"/>
                    <a:gd name="T69" fmla="*/ 114 h 652"/>
                    <a:gd name="T70" fmla="*/ 312 w 935"/>
                    <a:gd name="T71" fmla="*/ 57 h 652"/>
                    <a:gd name="T72" fmla="*/ 198 w 935"/>
                    <a:gd name="T73" fmla="*/ 29 h 652"/>
                    <a:gd name="T74" fmla="*/ 170 w 935"/>
                    <a:gd name="T75" fmla="*/ 85 h 652"/>
                    <a:gd name="T76" fmla="*/ 57 w 935"/>
                    <a:gd name="T77" fmla="*/ 170 h 652"/>
                    <a:gd name="T78" fmla="*/ 0 w 935"/>
                    <a:gd name="T79" fmla="*/ 199 h 65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</a:cxnLst>
                  <a:rect l="0" t="0" r="r" b="b"/>
                  <a:pathLst>
                    <a:path w="935" h="652">
                      <a:moveTo>
                        <a:pt x="0" y="199"/>
                      </a:moveTo>
                      <a:lnTo>
                        <a:pt x="28" y="284"/>
                      </a:lnTo>
                      <a:lnTo>
                        <a:pt x="28" y="454"/>
                      </a:lnTo>
                      <a:lnTo>
                        <a:pt x="0" y="511"/>
                      </a:lnTo>
                      <a:lnTo>
                        <a:pt x="28" y="596"/>
                      </a:lnTo>
                      <a:lnTo>
                        <a:pt x="170" y="652"/>
                      </a:lnTo>
                      <a:lnTo>
                        <a:pt x="142" y="624"/>
                      </a:lnTo>
                      <a:lnTo>
                        <a:pt x="170" y="596"/>
                      </a:lnTo>
                      <a:lnTo>
                        <a:pt x="227" y="624"/>
                      </a:lnTo>
                      <a:lnTo>
                        <a:pt x="255" y="567"/>
                      </a:lnTo>
                      <a:lnTo>
                        <a:pt x="425" y="482"/>
                      </a:lnTo>
                      <a:lnTo>
                        <a:pt x="482" y="511"/>
                      </a:lnTo>
                      <a:lnTo>
                        <a:pt x="510" y="454"/>
                      </a:lnTo>
                      <a:lnTo>
                        <a:pt x="539" y="454"/>
                      </a:lnTo>
                      <a:lnTo>
                        <a:pt x="624" y="567"/>
                      </a:lnTo>
                      <a:lnTo>
                        <a:pt x="652" y="567"/>
                      </a:lnTo>
                      <a:lnTo>
                        <a:pt x="652" y="539"/>
                      </a:lnTo>
                      <a:lnTo>
                        <a:pt x="737" y="567"/>
                      </a:lnTo>
                      <a:lnTo>
                        <a:pt x="794" y="482"/>
                      </a:lnTo>
                      <a:lnTo>
                        <a:pt x="850" y="482"/>
                      </a:lnTo>
                      <a:lnTo>
                        <a:pt x="907" y="511"/>
                      </a:lnTo>
                      <a:lnTo>
                        <a:pt x="935" y="425"/>
                      </a:lnTo>
                      <a:lnTo>
                        <a:pt x="907" y="425"/>
                      </a:lnTo>
                      <a:lnTo>
                        <a:pt x="935" y="369"/>
                      </a:lnTo>
                      <a:lnTo>
                        <a:pt x="850" y="369"/>
                      </a:lnTo>
                      <a:lnTo>
                        <a:pt x="879" y="227"/>
                      </a:lnTo>
                      <a:lnTo>
                        <a:pt x="794" y="142"/>
                      </a:lnTo>
                      <a:lnTo>
                        <a:pt x="567" y="142"/>
                      </a:lnTo>
                      <a:lnTo>
                        <a:pt x="539" y="114"/>
                      </a:lnTo>
                      <a:lnTo>
                        <a:pt x="510" y="114"/>
                      </a:lnTo>
                      <a:lnTo>
                        <a:pt x="510" y="29"/>
                      </a:lnTo>
                      <a:lnTo>
                        <a:pt x="482" y="0"/>
                      </a:lnTo>
                      <a:lnTo>
                        <a:pt x="482" y="142"/>
                      </a:lnTo>
                      <a:lnTo>
                        <a:pt x="397" y="114"/>
                      </a:lnTo>
                      <a:lnTo>
                        <a:pt x="255" y="114"/>
                      </a:lnTo>
                      <a:lnTo>
                        <a:pt x="312" y="57"/>
                      </a:lnTo>
                      <a:lnTo>
                        <a:pt x="198" y="29"/>
                      </a:lnTo>
                      <a:lnTo>
                        <a:pt x="170" y="85"/>
                      </a:lnTo>
                      <a:lnTo>
                        <a:pt x="57" y="170"/>
                      </a:lnTo>
                      <a:lnTo>
                        <a:pt x="0" y="199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9" name="Freeform 744"/>
                <p:cNvSpPr>
                  <a:spLocks/>
                </p:cNvSpPr>
                <p:nvPr/>
              </p:nvSpPr>
              <p:spPr bwMode="auto">
                <a:xfrm>
                  <a:off x="8831261" y="4260846"/>
                  <a:ext cx="855662" cy="900112"/>
                </a:xfrm>
                <a:custGeom>
                  <a:avLst/>
                  <a:gdLst>
                    <a:gd name="T0" fmla="*/ 425 w 539"/>
                    <a:gd name="T1" fmla="*/ 57 h 567"/>
                    <a:gd name="T2" fmla="*/ 397 w 539"/>
                    <a:gd name="T3" fmla="*/ 142 h 567"/>
                    <a:gd name="T4" fmla="*/ 368 w 539"/>
                    <a:gd name="T5" fmla="*/ 170 h 567"/>
                    <a:gd name="T6" fmla="*/ 425 w 539"/>
                    <a:gd name="T7" fmla="*/ 198 h 567"/>
                    <a:gd name="T8" fmla="*/ 425 w 539"/>
                    <a:gd name="T9" fmla="*/ 227 h 567"/>
                    <a:gd name="T10" fmla="*/ 453 w 539"/>
                    <a:gd name="T11" fmla="*/ 255 h 567"/>
                    <a:gd name="T12" fmla="*/ 539 w 539"/>
                    <a:gd name="T13" fmla="*/ 255 h 567"/>
                    <a:gd name="T14" fmla="*/ 482 w 539"/>
                    <a:gd name="T15" fmla="*/ 312 h 567"/>
                    <a:gd name="T16" fmla="*/ 510 w 539"/>
                    <a:gd name="T17" fmla="*/ 368 h 567"/>
                    <a:gd name="T18" fmla="*/ 453 w 539"/>
                    <a:gd name="T19" fmla="*/ 425 h 567"/>
                    <a:gd name="T20" fmla="*/ 312 w 539"/>
                    <a:gd name="T21" fmla="*/ 567 h 567"/>
                    <a:gd name="T22" fmla="*/ 255 w 539"/>
                    <a:gd name="T23" fmla="*/ 510 h 567"/>
                    <a:gd name="T24" fmla="*/ 255 w 539"/>
                    <a:gd name="T25" fmla="*/ 482 h 567"/>
                    <a:gd name="T26" fmla="*/ 312 w 539"/>
                    <a:gd name="T27" fmla="*/ 453 h 567"/>
                    <a:gd name="T28" fmla="*/ 312 w 539"/>
                    <a:gd name="T29" fmla="*/ 397 h 567"/>
                    <a:gd name="T30" fmla="*/ 283 w 539"/>
                    <a:gd name="T31" fmla="*/ 368 h 567"/>
                    <a:gd name="T32" fmla="*/ 255 w 539"/>
                    <a:gd name="T33" fmla="*/ 255 h 567"/>
                    <a:gd name="T34" fmla="*/ 142 w 539"/>
                    <a:gd name="T35" fmla="*/ 227 h 567"/>
                    <a:gd name="T36" fmla="*/ 113 w 539"/>
                    <a:gd name="T37" fmla="*/ 198 h 567"/>
                    <a:gd name="T38" fmla="*/ 57 w 539"/>
                    <a:gd name="T39" fmla="*/ 170 h 567"/>
                    <a:gd name="T40" fmla="*/ 57 w 539"/>
                    <a:gd name="T41" fmla="*/ 142 h 567"/>
                    <a:gd name="T42" fmla="*/ 28 w 539"/>
                    <a:gd name="T43" fmla="*/ 142 h 567"/>
                    <a:gd name="T44" fmla="*/ 0 w 539"/>
                    <a:gd name="T45" fmla="*/ 57 h 567"/>
                    <a:gd name="T46" fmla="*/ 28 w 539"/>
                    <a:gd name="T47" fmla="*/ 0 h 567"/>
                    <a:gd name="T48" fmla="*/ 57 w 539"/>
                    <a:gd name="T49" fmla="*/ 0 h 567"/>
                    <a:gd name="T50" fmla="*/ 142 w 539"/>
                    <a:gd name="T51" fmla="*/ 113 h 567"/>
                    <a:gd name="T52" fmla="*/ 170 w 539"/>
                    <a:gd name="T53" fmla="*/ 113 h 567"/>
                    <a:gd name="T54" fmla="*/ 170 w 539"/>
                    <a:gd name="T55" fmla="*/ 85 h 567"/>
                    <a:gd name="T56" fmla="*/ 255 w 539"/>
                    <a:gd name="T57" fmla="*/ 113 h 567"/>
                    <a:gd name="T58" fmla="*/ 312 w 539"/>
                    <a:gd name="T59" fmla="*/ 28 h 567"/>
                    <a:gd name="T60" fmla="*/ 368 w 539"/>
                    <a:gd name="T61" fmla="*/ 28 h 567"/>
                    <a:gd name="T62" fmla="*/ 425 w 539"/>
                    <a:gd name="T63" fmla="*/ 57 h 5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</a:cxnLst>
                  <a:rect l="0" t="0" r="r" b="b"/>
                  <a:pathLst>
                    <a:path w="539" h="567">
                      <a:moveTo>
                        <a:pt x="425" y="57"/>
                      </a:moveTo>
                      <a:lnTo>
                        <a:pt x="397" y="142"/>
                      </a:lnTo>
                      <a:lnTo>
                        <a:pt x="368" y="170"/>
                      </a:lnTo>
                      <a:lnTo>
                        <a:pt x="425" y="198"/>
                      </a:lnTo>
                      <a:lnTo>
                        <a:pt x="425" y="227"/>
                      </a:lnTo>
                      <a:lnTo>
                        <a:pt x="453" y="255"/>
                      </a:lnTo>
                      <a:lnTo>
                        <a:pt x="539" y="255"/>
                      </a:lnTo>
                      <a:lnTo>
                        <a:pt x="482" y="312"/>
                      </a:lnTo>
                      <a:lnTo>
                        <a:pt x="510" y="368"/>
                      </a:lnTo>
                      <a:lnTo>
                        <a:pt x="453" y="425"/>
                      </a:lnTo>
                      <a:lnTo>
                        <a:pt x="312" y="567"/>
                      </a:lnTo>
                      <a:lnTo>
                        <a:pt x="255" y="510"/>
                      </a:lnTo>
                      <a:lnTo>
                        <a:pt x="255" y="482"/>
                      </a:lnTo>
                      <a:lnTo>
                        <a:pt x="312" y="453"/>
                      </a:lnTo>
                      <a:lnTo>
                        <a:pt x="312" y="397"/>
                      </a:lnTo>
                      <a:lnTo>
                        <a:pt x="283" y="368"/>
                      </a:lnTo>
                      <a:lnTo>
                        <a:pt x="255" y="255"/>
                      </a:lnTo>
                      <a:lnTo>
                        <a:pt x="142" y="227"/>
                      </a:lnTo>
                      <a:lnTo>
                        <a:pt x="113" y="198"/>
                      </a:lnTo>
                      <a:lnTo>
                        <a:pt x="57" y="170"/>
                      </a:lnTo>
                      <a:lnTo>
                        <a:pt x="57" y="142"/>
                      </a:lnTo>
                      <a:lnTo>
                        <a:pt x="28" y="142"/>
                      </a:lnTo>
                      <a:lnTo>
                        <a:pt x="0" y="57"/>
                      </a:lnTo>
                      <a:lnTo>
                        <a:pt x="28" y="0"/>
                      </a:lnTo>
                      <a:lnTo>
                        <a:pt x="57" y="0"/>
                      </a:lnTo>
                      <a:lnTo>
                        <a:pt x="142" y="113"/>
                      </a:lnTo>
                      <a:lnTo>
                        <a:pt x="170" y="113"/>
                      </a:lnTo>
                      <a:lnTo>
                        <a:pt x="170" y="85"/>
                      </a:lnTo>
                      <a:lnTo>
                        <a:pt x="255" y="113"/>
                      </a:lnTo>
                      <a:lnTo>
                        <a:pt x="312" y="28"/>
                      </a:lnTo>
                      <a:lnTo>
                        <a:pt x="368" y="28"/>
                      </a:lnTo>
                      <a:lnTo>
                        <a:pt x="425" y="57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0" name="Freeform 746"/>
                <p:cNvSpPr>
                  <a:spLocks/>
                </p:cNvSpPr>
                <p:nvPr/>
              </p:nvSpPr>
              <p:spPr bwMode="auto">
                <a:xfrm>
                  <a:off x="9550397" y="4575171"/>
                  <a:ext cx="765175" cy="585788"/>
                </a:xfrm>
                <a:custGeom>
                  <a:avLst/>
                  <a:gdLst>
                    <a:gd name="T0" fmla="*/ 86 w 482"/>
                    <a:gd name="T1" fmla="*/ 57 h 369"/>
                    <a:gd name="T2" fmla="*/ 29 w 482"/>
                    <a:gd name="T3" fmla="*/ 114 h 369"/>
                    <a:gd name="T4" fmla="*/ 57 w 482"/>
                    <a:gd name="T5" fmla="*/ 170 h 369"/>
                    <a:gd name="T6" fmla="*/ 0 w 482"/>
                    <a:gd name="T7" fmla="*/ 227 h 369"/>
                    <a:gd name="T8" fmla="*/ 114 w 482"/>
                    <a:gd name="T9" fmla="*/ 227 h 369"/>
                    <a:gd name="T10" fmla="*/ 199 w 482"/>
                    <a:gd name="T11" fmla="*/ 284 h 369"/>
                    <a:gd name="T12" fmla="*/ 227 w 482"/>
                    <a:gd name="T13" fmla="*/ 340 h 369"/>
                    <a:gd name="T14" fmla="*/ 284 w 482"/>
                    <a:gd name="T15" fmla="*/ 340 h 369"/>
                    <a:gd name="T16" fmla="*/ 284 w 482"/>
                    <a:gd name="T17" fmla="*/ 369 h 369"/>
                    <a:gd name="T18" fmla="*/ 369 w 482"/>
                    <a:gd name="T19" fmla="*/ 340 h 369"/>
                    <a:gd name="T20" fmla="*/ 397 w 482"/>
                    <a:gd name="T21" fmla="*/ 227 h 369"/>
                    <a:gd name="T22" fmla="*/ 482 w 482"/>
                    <a:gd name="T23" fmla="*/ 142 h 369"/>
                    <a:gd name="T24" fmla="*/ 482 w 482"/>
                    <a:gd name="T25" fmla="*/ 57 h 369"/>
                    <a:gd name="T26" fmla="*/ 369 w 482"/>
                    <a:gd name="T27" fmla="*/ 57 h 369"/>
                    <a:gd name="T28" fmla="*/ 284 w 482"/>
                    <a:gd name="T29" fmla="*/ 0 h 369"/>
                    <a:gd name="T30" fmla="*/ 227 w 482"/>
                    <a:gd name="T31" fmla="*/ 57 h 369"/>
                    <a:gd name="T32" fmla="*/ 199 w 482"/>
                    <a:gd name="T33" fmla="*/ 29 h 369"/>
                    <a:gd name="T34" fmla="*/ 114 w 482"/>
                    <a:gd name="T35" fmla="*/ 29 h 369"/>
                    <a:gd name="T36" fmla="*/ 86 w 482"/>
                    <a:gd name="T37" fmla="*/ 57 h 36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482" h="369">
                      <a:moveTo>
                        <a:pt x="86" y="57"/>
                      </a:moveTo>
                      <a:lnTo>
                        <a:pt x="29" y="114"/>
                      </a:lnTo>
                      <a:lnTo>
                        <a:pt x="57" y="170"/>
                      </a:lnTo>
                      <a:lnTo>
                        <a:pt x="0" y="227"/>
                      </a:lnTo>
                      <a:lnTo>
                        <a:pt x="114" y="227"/>
                      </a:lnTo>
                      <a:lnTo>
                        <a:pt x="199" y="284"/>
                      </a:lnTo>
                      <a:lnTo>
                        <a:pt x="227" y="340"/>
                      </a:lnTo>
                      <a:lnTo>
                        <a:pt x="284" y="340"/>
                      </a:lnTo>
                      <a:lnTo>
                        <a:pt x="284" y="369"/>
                      </a:lnTo>
                      <a:lnTo>
                        <a:pt x="369" y="340"/>
                      </a:lnTo>
                      <a:lnTo>
                        <a:pt x="397" y="227"/>
                      </a:lnTo>
                      <a:lnTo>
                        <a:pt x="482" y="142"/>
                      </a:lnTo>
                      <a:lnTo>
                        <a:pt x="482" y="57"/>
                      </a:lnTo>
                      <a:lnTo>
                        <a:pt x="369" y="57"/>
                      </a:lnTo>
                      <a:lnTo>
                        <a:pt x="284" y="0"/>
                      </a:lnTo>
                      <a:lnTo>
                        <a:pt x="227" y="57"/>
                      </a:lnTo>
                      <a:lnTo>
                        <a:pt x="199" y="29"/>
                      </a:lnTo>
                      <a:lnTo>
                        <a:pt x="114" y="29"/>
                      </a:lnTo>
                      <a:lnTo>
                        <a:pt x="86" y="57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1" name="Freeform 747"/>
                <p:cNvSpPr>
                  <a:spLocks/>
                </p:cNvSpPr>
                <p:nvPr/>
              </p:nvSpPr>
              <p:spPr bwMode="auto">
                <a:xfrm>
                  <a:off x="9415460" y="4079873"/>
                  <a:ext cx="990599" cy="585788"/>
                </a:xfrm>
                <a:custGeom>
                  <a:avLst/>
                  <a:gdLst>
                    <a:gd name="T0" fmla="*/ 369 w 624"/>
                    <a:gd name="T1" fmla="*/ 312 h 369"/>
                    <a:gd name="T2" fmla="*/ 312 w 624"/>
                    <a:gd name="T3" fmla="*/ 369 h 369"/>
                    <a:gd name="T4" fmla="*/ 284 w 624"/>
                    <a:gd name="T5" fmla="*/ 341 h 369"/>
                    <a:gd name="T6" fmla="*/ 199 w 624"/>
                    <a:gd name="T7" fmla="*/ 341 h 369"/>
                    <a:gd name="T8" fmla="*/ 171 w 624"/>
                    <a:gd name="T9" fmla="*/ 369 h 369"/>
                    <a:gd name="T10" fmla="*/ 85 w 624"/>
                    <a:gd name="T11" fmla="*/ 369 h 369"/>
                    <a:gd name="T12" fmla="*/ 57 w 624"/>
                    <a:gd name="T13" fmla="*/ 341 h 369"/>
                    <a:gd name="T14" fmla="*/ 57 w 624"/>
                    <a:gd name="T15" fmla="*/ 312 h 369"/>
                    <a:gd name="T16" fmla="*/ 0 w 624"/>
                    <a:gd name="T17" fmla="*/ 284 h 369"/>
                    <a:gd name="T18" fmla="*/ 29 w 624"/>
                    <a:gd name="T19" fmla="*/ 256 h 369"/>
                    <a:gd name="T20" fmla="*/ 57 w 624"/>
                    <a:gd name="T21" fmla="*/ 171 h 369"/>
                    <a:gd name="T22" fmla="*/ 85 w 624"/>
                    <a:gd name="T23" fmla="*/ 85 h 369"/>
                    <a:gd name="T24" fmla="*/ 171 w 624"/>
                    <a:gd name="T25" fmla="*/ 57 h 369"/>
                    <a:gd name="T26" fmla="*/ 227 w 624"/>
                    <a:gd name="T27" fmla="*/ 85 h 369"/>
                    <a:gd name="T28" fmla="*/ 256 w 624"/>
                    <a:gd name="T29" fmla="*/ 114 h 369"/>
                    <a:gd name="T30" fmla="*/ 312 w 624"/>
                    <a:gd name="T31" fmla="*/ 0 h 369"/>
                    <a:gd name="T32" fmla="*/ 369 w 624"/>
                    <a:gd name="T33" fmla="*/ 29 h 369"/>
                    <a:gd name="T34" fmla="*/ 369 w 624"/>
                    <a:gd name="T35" fmla="*/ 57 h 369"/>
                    <a:gd name="T36" fmla="*/ 426 w 624"/>
                    <a:gd name="T37" fmla="*/ 85 h 369"/>
                    <a:gd name="T38" fmla="*/ 454 w 624"/>
                    <a:gd name="T39" fmla="*/ 29 h 369"/>
                    <a:gd name="T40" fmla="*/ 482 w 624"/>
                    <a:gd name="T41" fmla="*/ 29 h 369"/>
                    <a:gd name="T42" fmla="*/ 511 w 624"/>
                    <a:gd name="T43" fmla="*/ 85 h 369"/>
                    <a:gd name="T44" fmla="*/ 539 w 624"/>
                    <a:gd name="T45" fmla="*/ 57 h 369"/>
                    <a:gd name="T46" fmla="*/ 624 w 624"/>
                    <a:gd name="T47" fmla="*/ 114 h 369"/>
                    <a:gd name="T48" fmla="*/ 596 w 624"/>
                    <a:gd name="T49" fmla="*/ 142 h 369"/>
                    <a:gd name="T50" fmla="*/ 567 w 624"/>
                    <a:gd name="T51" fmla="*/ 114 h 369"/>
                    <a:gd name="T52" fmla="*/ 539 w 624"/>
                    <a:gd name="T53" fmla="*/ 171 h 369"/>
                    <a:gd name="T54" fmla="*/ 511 w 624"/>
                    <a:gd name="T55" fmla="*/ 171 h 369"/>
                    <a:gd name="T56" fmla="*/ 511 w 624"/>
                    <a:gd name="T57" fmla="*/ 227 h 369"/>
                    <a:gd name="T58" fmla="*/ 426 w 624"/>
                    <a:gd name="T59" fmla="*/ 199 h 369"/>
                    <a:gd name="T60" fmla="*/ 397 w 624"/>
                    <a:gd name="T61" fmla="*/ 227 h 369"/>
                    <a:gd name="T62" fmla="*/ 426 w 624"/>
                    <a:gd name="T63" fmla="*/ 284 h 369"/>
                    <a:gd name="T64" fmla="*/ 369 w 624"/>
                    <a:gd name="T65" fmla="*/ 284 h 369"/>
                    <a:gd name="T66" fmla="*/ 369 w 624"/>
                    <a:gd name="T67" fmla="*/ 312 h 36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</a:cxnLst>
                  <a:rect l="0" t="0" r="r" b="b"/>
                  <a:pathLst>
                    <a:path w="624" h="369">
                      <a:moveTo>
                        <a:pt x="369" y="312"/>
                      </a:moveTo>
                      <a:lnTo>
                        <a:pt x="312" y="369"/>
                      </a:lnTo>
                      <a:lnTo>
                        <a:pt x="284" y="341"/>
                      </a:lnTo>
                      <a:lnTo>
                        <a:pt x="199" y="341"/>
                      </a:lnTo>
                      <a:lnTo>
                        <a:pt x="171" y="369"/>
                      </a:lnTo>
                      <a:lnTo>
                        <a:pt x="85" y="369"/>
                      </a:lnTo>
                      <a:lnTo>
                        <a:pt x="57" y="341"/>
                      </a:lnTo>
                      <a:lnTo>
                        <a:pt x="57" y="312"/>
                      </a:lnTo>
                      <a:lnTo>
                        <a:pt x="0" y="284"/>
                      </a:lnTo>
                      <a:lnTo>
                        <a:pt x="29" y="256"/>
                      </a:lnTo>
                      <a:lnTo>
                        <a:pt x="57" y="171"/>
                      </a:lnTo>
                      <a:lnTo>
                        <a:pt x="85" y="85"/>
                      </a:lnTo>
                      <a:lnTo>
                        <a:pt x="171" y="57"/>
                      </a:lnTo>
                      <a:lnTo>
                        <a:pt x="227" y="85"/>
                      </a:lnTo>
                      <a:lnTo>
                        <a:pt x="256" y="114"/>
                      </a:lnTo>
                      <a:lnTo>
                        <a:pt x="312" y="0"/>
                      </a:lnTo>
                      <a:lnTo>
                        <a:pt x="369" y="29"/>
                      </a:lnTo>
                      <a:lnTo>
                        <a:pt x="369" y="57"/>
                      </a:lnTo>
                      <a:lnTo>
                        <a:pt x="426" y="85"/>
                      </a:lnTo>
                      <a:lnTo>
                        <a:pt x="454" y="29"/>
                      </a:lnTo>
                      <a:lnTo>
                        <a:pt x="482" y="29"/>
                      </a:lnTo>
                      <a:lnTo>
                        <a:pt x="511" y="85"/>
                      </a:lnTo>
                      <a:lnTo>
                        <a:pt x="539" y="57"/>
                      </a:lnTo>
                      <a:lnTo>
                        <a:pt x="624" y="114"/>
                      </a:lnTo>
                      <a:lnTo>
                        <a:pt x="596" y="142"/>
                      </a:lnTo>
                      <a:lnTo>
                        <a:pt x="567" y="114"/>
                      </a:lnTo>
                      <a:lnTo>
                        <a:pt x="539" y="171"/>
                      </a:lnTo>
                      <a:lnTo>
                        <a:pt x="511" y="171"/>
                      </a:lnTo>
                      <a:lnTo>
                        <a:pt x="511" y="227"/>
                      </a:lnTo>
                      <a:lnTo>
                        <a:pt x="426" y="199"/>
                      </a:lnTo>
                      <a:lnTo>
                        <a:pt x="397" y="227"/>
                      </a:lnTo>
                      <a:lnTo>
                        <a:pt x="426" y="284"/>
                      </a:lnTo>
                      <a:lnTo>
                        <a:pt x="369" y="284"/>
                      </a:lnTo>
                      <a:lnTo>
                        <a:pt x="369" y="312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2" name="Freeform 748"/>
                <p:cNvSpPr>
                  <a:spLocks/>
                </p:cNvSpPr>
                <p:nvPr/>
              </p:nvSpPr>
              <p:spPr bwMode="auto">
                <a:xfrm>
                  <a:off x="8831261" y="3270248"/>
                  <a:ext cx="1214437" cy="990600"/>
                </a:xfrm>
                <a:custGeom>
                  <a:avLst/>
                  <a:gdLst>
                    <a:gd name="T0" fmla="*/ 737 w 765"/>
                    <a:gd name="T1" fmla="*/ 539 h 624"/>
                    <a:gd name="T2" fmla="*/ 680 w 765"/>
                    <a:gd name="T3" fmla="*/ 510 h 624"/>
                    <a:gd name="T4" fmla="*/ 624 w 765"/>
                    <a:gd name="T5" fmla="*/ 624 h 624"/>
                    <a:gd name="T6" fmla="*/ 595 w 765"/>
                    <a:gd name="T7" fmla="*/ 595 h 624"/>
                    <a:gd name="T8" fmla="*/ 539 w 765"/>
                    <a:gd name="T9" fmla="*/ 567 h 624"/>
                    <a:gd name="T10" fmla="*/ 453 w 765"/>
                    <a:gd name="T11" fmla="*/ 595 h 624"/>
                    <a:gd name="T12" fmla="*/ 425 w 765"/>
                    <a:gd name="T13" fmla="*/ 595 h 624"/>
                    <a:gd name="T14" fmla="*/ 453 w 765"/>
                    <a:gd name="T15" fmla="*/ 539 h 624"/>
                    <a:gd name="T16" fmla="*/ 368 w 765"/>
                    <a:gd name="T17" fmla="*/ 539 h 624"/>
                    <a:gd name="T18" fmla="*/ 397 w 765"/>
                    <a:gd name="T19" fmla="*/ 397 h 624"/>
                    <a:gd name="T20" fmla="*/ 312 w 765"/>
                    <a:gd name="T21" fmla="*/ 312 h 624"/>
                    <a:gd name="T22" fmla="*/ 85 w 765"/>
                    <a:gd name="T23" fmla="*/ 312 h 624"/>
                    <a:gd name="T24" fmla="*/ 57 w 765"/>
                    <a:gd name="T25" fmla="*/ 284 h 624"/>
                    <a:gd name="T26" fmla="*/ 28 w 765"/>
                    <a:gd name="T27" fmla="*/ 284 h 624"/>
                    <a:gd name="T28" fmla="*/ 28 w 765"/>
                    <a:gd name="T29" fmla="*/ 199 h 624"/>
                    <a:gd name="T30" fmla="*/ 0 w 765"/>
                    <a:gd name="T31" fmla="*/ 170 h 624"/>
                    <a:gd name="T32" fmla="*/ 0 w 765"/>
                    <a:gd name="T33" fmla="*/ 142 h 624"/>
                    <a:gd name="T34" fmla="*/ 113 w 765"/>
                    <a:gd name="T35" fmla="*/ 85 h 624"/>
                    <a:gd name="T36" fmla="*/ 113 w 765"/>
                    <a:gd name="T37" fmla="*/ 0 h 624"/>
                    <a:gd name="T38" fmla="*/ 539 w 765"/>
                    <a:gd name="T39" fmla="*/ 0 h 624"/>
                    <a:gd name="T40" fmla="*/ 567 w 765"/>
                    <a:gd name="T41" fmla="*/ 28 h 624"/>
                    <a:gd name="T42" fmla="*/ 539 w 765"/>
                    <a:gd name="T43" fmla="*/ 85 h 624"/>
                    <a:gd name="T44" fmla="*/ 624 w 765"/>
                    <a:gd name="T45" fmla="*/ 114 h 624"/>
                    <a:gd name="T46" fmla="*/ 595 w 765"/>
                    <a:gd name="T47" fmla="*/ 199 h 624"/>
                    <a:gd name="T48" fmla="*/ 652 w 765"/>
                    <a:gd name="T49" fmla="*/ 340 h 624"/>
                    <a:gd name="T50" fmla="*/ 737 w 765"/>
                    <a:gd name="T51" fmla="*/ 369 h 624"/>
                    <a:gd name="T52" fmla="*/ 765 w 765"/>
                    <a:gd name="T53" fmla="*/ 510 h 624"/>
                    <a:gd name="T54" fmla="*/ 737 w 765"/>
                    <a:gd name="T55" fmla="*/ 539 h 6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765" h="624">
                      <a:moveTo>
                        <a:pt x="737" y="539"/>
                      </a:moveTo>
                      <a:lnTo>
                        <a:pt x="680" y="510"/>
                      </a:lnTo>
                      <a:lnTo>
                        <a:pt x="624" y="624"/>
                      </a:lnTo>
                      <a:lnTo>
                        <a:pt x="595" y="595"/>
                      </a:lnTo>
                      <a:lnTo>
                        <a:pt x="539" y="567"/>
                      </a:lnTo>
                      <a:lnTo>
                        <a:pt x="453" y="595"/>
                      </a:lnTo>
                      <a:lnTo>
                        <a:pt x="425" y="595"/>
                      </a:lnTo>
                      <a:lnTo>
                        <a:pt x="453" y="539"/>
                      </a:lnTo>
                      <a:lnTo>
                        <a:pt x="368" y="539"/>
                      </a:lnTo>
                      <a:lnTo>
                        <a:pt x="397" y="397"/>
                      </a:lnTo>
                      <a:lnTo>
                        <a:pt x="312" y="312"/>
                      </a:lnTo>
                      <a:lnTo>
                        <a:pt x="85" y="312"/>
                      </a:lnTo>
                      <a:lnTo>
                        <a:pt x="57" y="284"/>
                      </a:lnTo>
                      <a:lnTo>
                        <a:pt x="28" y="284"/>
                      </a:lnTo>
                      <a:lnTo>
                        <a:pt x="28" y="199"/>
                      </a:lnTo>
                      <a:lnTo>
                        <a:pt x="0" y="170"/>
                      </a:lnTo>
                      <a:lnTo>
                        <a:pt x="0" y="142"/>
                      </a:lnTo>
                      <a:lnTo>
                        <a:pt x="113" y="85"/>
                      </a:lnTo>
                      <a:lnTo>
                        <a:pt x="113" y="0"/>
                      </a:lnTo>
                      <a:lnTo>
                        <a:pt x="539" y="0"/>
                      </a:lnTo>
                      <a:lnTo>
                        <a:pt x="567" y="28"/>
                      </a:lnTo>
                      <a:lnTo>
                        <a:pt x="539" y="85"/>
                      </a:lnTo>
                      <a:lnTo>
                        <a:pt x="624" y="114"/>
                      </a:lnTo>
                      <a:lnTo>
                        <a:pt x="595" y="199"/>
                      </a:lnTo>
                      <a:lnTo>
                        <a:pt x="652" y="340"/>
                      </a:lnTo>
                      <a:lnTo>
                        <a:pt x="737" y="369"/>
                      </a:lnTo>
                      <a:lnTo>
                        <a:pt x="765" y="510"/>
                      </a:lnTo>
                      <a:lnTo>
                        <a:pt x="737" y="539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3" name="Freeform 749"/>
                <p:cNvSpPr>
                  <a:spLocks/>
                </p:cNvSpPr>
                <p:nvPr/>
              </p:nvSpPr>
              <p:spPr bwMode="auto">
                <a:xfrm>
                  <a:off x="9686924" y="3314698"/>
                  <a:ext cx="989013" cy="1036638"/>
                </a:xfrm>
                <a:custGeom>
                  <a:avLst/>
                  <a:gdLst>
                    <a:gd name="T0" fmla="*/ 28 w 623"/>
                    <a:gd name="T1" fmla="*/ 0 h 653"/>
                    <a:gd name="T2" fmla="*/ 0 w 623"/>
                    <a:gd name="T3" fmla="*/ 57 h 653"/>
                    <a:gd name="T4" fmla="*/ 85 w 623"/>
                    <a:gd name="T5" fmla="*/ 86 h 653"/>
                    <a:gd name="T6" fmla="*/ 56 w 623"/>
                    <a:gd name="T7" fmla="*/ 171 h 653"/>
                    <a:gd name="T8" fmla="*/ 113 w 623"/>
                    <a:gd name="T9" fmla="*/ 312 h 653"/>
                    <a:gd name="T10" fmla="*/ 198 w 623"/>
                    <a:gd name="T11" fmla="*/ 341 h 653"/>
                    <a:gd name="T12" fmla="*/ 226 w 623"/>
                    <a:gd name="T13" fmla="*/ 482 h 653"/>
                    <a:gd name="T14" fmla="*/ 198 w 623"/>
                    <a:gd name="T15" fmla="*/ 511 h 653"/>
                    <a:gd name="T16" fmla="*/ 198 w 623"/>
                    <a:gd name="T17" fmla="*/ 539 h 653"/>
                    <a:gd name="T18" fmla="*/ 255 w 623"/>
                    <a:gd name="T19" fmla="*/ 567 h 653"/>
                    <a:gd name="T20" fmla="*/ 283 w 623"/>
                    <a:gd name="T21" fmla="*/ 511 h 653"/>
                    <a:gd name="T22" fmla="*/ 311 w 623"/>
                    <a:gd name="T23" fmla="*/ 511 h 653"/>
                    <a:gd name="T24" fmla="*/ 340 w 623"/>
                    <a:gd name="T25" fmla="*/ 567 h 653"/>
                    <a:gd name="T26" fmla="*/ 368 w 623"/>
                    <a:gd name="T27" fmla="*/ 539 h 653"/>
                    <a:gd name="T28" fmla="*/ 453 w 623"/>
                    <a:gd name="T29" fmla="*/ 596 h 653"/>
                    <a:gd name="T30" fmla="*/ 567 w 623"/>
                    <a:gd name="T31" fmla="*/ 653 h 653"/>
                    <a:gd name="T32" fmla="*/ 623 w 623"/>
                    <a:gd name="T33" fmla="*/ 653 h 653"/>
                    <a:gd name="T34" fmla="*/ 567 w 623"/>
                    <a:gd name="T35" fmla="*/ 596 h 653"/>
                    <a:gd name="T36" fmla="*/ 595 w 623"/>
                    <a:gd name="T37" fmla="*/ 539 h 653"/>
                    <a:gd name="T38" fmla="*/ 538 w 623"/>
                    <a:gd name="T39" fmla="*/ 511 h 653"/>
                    <a:gd name="T40" fmla="*/ 510 w 623"/>
                    <a:gd name="T41" fmla="*/ 511 h 653"/>
                    <a:gd name="T42" fmla="*/ 510 w 623"/>
                    <a:gd name="T43" fmla="*/ 482 h 653"/>
                    <a:gd name="T44" fmla="*/ 453 w 623"/>
                    <a:gd name="T45" fmla="*/ 454 h 653"/>
                    <a:gd name="T46" fmla="*/ 453 w 623"/>
                    <a:gd name="T47" fmla="*/ 426 h 653"/>
                    <a:gd name="T48" fmla="*/ 481 w 623"/>
                    <a:gd name="T49" fmla="*/ 397 h 653"/>
                    <a:gd name="T50" fmla="*/ 453 w 623"/>
                    <a:gd name="T51" fmla="*/ 397 h 653"/>
                    <a:gd name="T52" fmla="*/ 425 w 623"/>
                    <a:gd name="T53" fmla="*/ 369 h 653"/>
                    <a:gd name="T54" fmla="*/ 510 w 623"/>
                    <a:gd name="T55" fmla="*/ 312 h 653"/>
                    <a:gd name="T56" fmla="*/ 538 w 623"/>
                    <a:gd name="T57" fmla="*/ 284 h 653"/>
                    <a:gd name="T58" fmla="*/ 510 w 623"/>
                    <a:gd name="T59" fmla="*/ 256 h 653"/>
                    <a:gd name="T60" fmla="*/ 425 w 623"/>
                    <a:gd name="T61" fmla="*/ 284 h 653"/>
                    <a:gd name="T62" fmla="*/ 340 w 623"/>
                    <a:gd name="T63" fmla="*/ 256 h 653"/>
                    <a:gd name="T64" fmla="*/ 368 w 623"/>
                    <a:gd name="T65" fmla="*/ 171 h 653"/>
                    <a:gd name="T66" fmla="*/ 340 w 623"/>
                    <a:gd name="T67" fmla="*/ 86 h 653"/>
                    <a:gd name="T68" fmla="*/ 255 w 623"/>
                    <a:gd name="T69" fmla="*/ 86 h 653"/>
                    <a:gd name="T70" fmla="*/ 198 w 623"/>
                    <a:gd name="T71" fmla="*/ 57 h 653"/>
                    <a:gd name="T72" fmla="*/ 113 w 623"/>
                    <a:gd name="T73" fmla="*/ 57 h 653"/>
                    <a:gd name="T74" fmla="*/ 28 w 623"/>
                    <a:gd name="T75" fmla="*/ 0 h 6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623" h="653">
                      <a:moveTo>
                        <a:pt x="28" y="0"/>
                      </a:moveTo>
                      <a:lnTo>
                        <a:pt x="0" y="57"/>
                      </a:lnTo>
                      <a:lnTo>
                        <a:pt x="85" y="86"/>
                      </a:lnTo>
                      <a:lnTo>
                        <a:pt x="56" y="171"/>
                      </a:lnTo>
                      <a:lnTo>
                        <a:pt x="113" y="312"/>
                      </a:lnTo>
                      <a:lnTo>
                        <a:pt x="198" y="341"/>
                      </a:lnTo>
                      <a:lnTo>
                        <a:pt x="226" y="482"/>
                      </a:lnTo>
                      <a:lnTo>
                        <a:pt x="198" y="511"/>
                      </a:lnTo>
                      <a:lnTo>
                        <a:pt x="198" y="539"/>
                      </a:lnTo>
                      <a:lnTo>
                        <a:pt x="255" y="567"/>
                      </a:lnTo>
                      <a:lnTo>
                        <a:pt x="283" y="511"/>
                      </a:lnTo>
                      <a:lnTo>
                        <a:pt x="311" y="511"/>
                      </a:lnTo>
                      <a:lnTo>
                        <a:pt x="340" y="567"/>
                      </a:lnTo>
                      <a:lnTo>
                        <a:pt x="368" y="539"/>
                      </a:lnTo>
                      <a:lnTo>
                        <a:pt x="453" y="596"/>
                      </a:lnTo>
                      <a:lnTo>
                        <a:pt x="567" y="653"/>
                      </a:lnTo>
                      <a:lnTo>
                        <a:pt x="623" y="653"/>
                      </a:lnTo>
                      <a:lnTo>
                        <a:pt x="567" y="596"/>
                      </a:lnTo>
                      <a:lnTo>
                        <a:pt x="595" y="539"/>
                      </a:lnTo>
                      <a:lnTo>
                        <a:pt x="538" y="511"/>
                      </a:lnTo>
                      <a:lnTo>
                        <a:pt x="510" y="511"/>
                      </a:lnTo>
                      <a:lnTo>
                        <a:pt x="510" y="482"/>
                      </a:lnTo>
                      <a:lnTo>
                        <a:pt x="453" y="454"/>
                      </a:lnTo>
                      <a:lnTo>
                        <a:pt x="453" y="426"/>
                      </a:lnTo>
                      <a:lnTo>
                        <a:pt x="481" y="397"/>
                      </a:lnTo>
                      <a:lnTo>
                        <a:pt x="453" y="397"/>
                      </a:lnTo>
                      <a:lnTo>
                        <a:pt x="425" y="369"/>
                      </a:lnTo>
                      <a:lnTo>
                        <a:pt x="510" y="312"/>
                      </a:lnTo>
                      <a:lnTo>
                        <a:pt x="538" y="284"/>
                      </a:lnTo>
                      <a:lnTo>
                        <a:pt x="510" y="256"/>
                      </a:lnTo>
                      <a:lnTo>
                        <a:pt x="425" y="284"/>
                      </a:lnTo>
                      <a:lnTo>
                        <a:pt x="340" y="256"/>
                      </a:lnTo>
                      <a:lnTo>
                        <a:pt x="368" y="171"/>
                      </a:lnTo>
                      <a:lnTo>
                        <a:pt x="340" y="86"/>
                      </a:lnTo>
                      <a:lnTo>
                        <a:pt x="255" y="86"/>
                      </a:lnTo>
                      <a:lnTo>
                        <a:pt x="198" y="57"/>
                      </a:lnTo>
                      <a:lnTo>
                        <a:pt x="113" y="57"/>
                      </a:lnTo>
                      <a:lnTo>
                        <a:pt x="28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4" name="Freeform 750"/>
                <p:cNvSpPr>
                  <a:spLocks/>
                </p:cNvSpPr>
                <p:nvPr/>
              </p:nvSpPr>
              <p:spPr bwMode="auto">
                <a:xfrm>
                  <a:off x="10226673" y="3000374"/>
                  <a:ext cx="1530350" cy="1260474"/>
                </a:xfrm>
                <a:custGeom>
                  <a:avLst/>
                  <a:gdLst>
                    <a:gd name="T0" fmla="*/ 139 w 964"/>
                    <a:gd name="T1" fmla="*/ 597 h 794"/>
                    <a:gd name="T2" fmla="*/ 397 w 964"/>
                    <a:gd name="T3" fmla="*/ 624 h 794"/>
                    <a:gd name="T4" fmla="*/ 453 w 964"/>
                    <a:gd name="T5" fmla="*/ 680 h 794"/>
                    <a:gd name="T6" fmla="*/ 397 w 964"/>
                    <a:gd name="T7" fmla="*/ 709 h 794"/>
                    <a:gd name="T8" fmla="*/ 453 w 964"/>
                    <a:gd name="T9" fmla="*/ 765 h 794"/>
                    <a:gd name="T10" fmla="*/ 595 w 964"/>
                    <a:gd name="T11" fmla="*/ 737 h 794"/>
                    <a:gd name="T12" fmla="*/ 623 w 964"/>
                    <a:gd name="T13" fmla="*/ 794 h 794"/>
                    <a:gd name="T14" fmla="*/ 652 w 964"/>
                    <a:gd name="T15" fmla="*/ 737 h 794"/>
                    <a:gd name="T16" fmla="*/ 680 w 964"/>
                    <a:gd name="T17" fmla="*/ 737 h 794"/>
                    <a:gd name="T18" fmla="*/ 595 w 964"/>
                    <a:gd name="T19" fmla="*/ 595 h 794"/>
                    <a:gd name="T20" fmla="*/ 652 w 964"/>
                    <a:gd name="T21" fmla="*/ 567 h 794"/>
                    <a:gd name="T22" fmla="*/ 680 w 964"/>
                    <a:gd name="T23" fmla="*/ 595 h 794"/>
                    <a:gd name="T24" fmla="*/ 737 w 964"/>
                    <a:gd name="T25" fmla="*/ 510 h 794"/>
                    <a:gd name="T26" fmla="*/ 822 w 964"/>
                    <a:gd name="T27" fmla="*/ 510 h 794"/>
                    <a:gd name="T28" fmla="*/ 907 w 964"/>
                    <a:gd name="T29" fmla="*/ 454 h 794"/>
                    <a:gd name="T30" fmla="*/ 935 w 964"/>
                    <a:gd name="T31" fmla="*/ 510 h 794"/>
                    <a:gd name="T32" fmla="*/ 964 w 964"/>
                    <a:gd name="T33" fmla="*/ 454 h 794"/>
                    <a:gd name="T34" fmla="*/ 907 w 964"/>
                    <a:gd name="T35" fmla="*/ 397 h 794"/>
                    <a:gd name="T36" fmla="*/ 850 w 964"/>
                    <a:gd name="T37" fmla="*/ 227 h 794"/>
                    <a:gd name="T38" fmla="*/ 879 w 964"/>
                    <a:gd name="T39" fmla="*/ 198 h 794"/>
                    <a:gd name="T40" fmla="*/ 822 w 964"/>
                    <a:gd name="T41" fmla="*/ 170 h 794"/>
                    <a:gd name="T42" fmla="*/ 708 w 964"/>
                    <a:gd name="T43" fmla="*/ 227 h 794"/>
                    <a:gd name="T44" fmla="*/ 652 w 964"/>
                    <a:gd name="T45" fmla="*/ 198 h 794"/>
                    <a:gd name="T46" fmla="*/ 652 w 964"/>
                    <a:gd name="T47" fmla="*/ 113 h 794"/>
                    <a:gd name="T48" fmla="*/ 708 w 964"/>
                    <a:gd name="T49" fmla="*/ 85 h 794"/>
                    <a:gd name="T50" fmla="*/ 680 w 964"/>
                    <a:gd name="T51" fmla="*/ 28 h 794"/>
                    <a:gd name="T52" fmla="*/ 595 w 964"/>
                    <a:gd name="T53" fmla="*/ 85 h 794"/>
                    <a:gd name="T54" fmla="*/ 510 w 964"/>
                    <a:gd name="T55" fmla="*/ 85 h 794"/>
                    <a:gd name="T56" fmla="*/ 425 w 964"/>
                    <a:gd name="T57" fmla="*/ 113 h 794"/>
                    <a:gd name="T58" fmla="*/ 340 w 964"/>
                    <a:gd name="T59" fmla="*/ 113 h 794"/>
                    <a:gd name="T60" fmla="*/ 283 w 964"/>
                    <a:gd name="T61" fmla="*/ 28 h 794"/>
                    <a:gd name="T62" fmla="*/ 227 w 964"/>
                    <a:gd name="T63" fmla="*/ 0 h 794"/>
                    <a:gd name="T64" fmla="*/ 170 w 964"/>
                    <a:gd name="T65" fmla="*/ 57 h 794"/>
                    <a:gd name="T66" fmla="*/ 113 w 964"/>
                    <a:gd name="T67" fmla="*/ 28 h 794"/>
                    <a:gd name="T68" fmla="*/ 113 w 964"/>
                    <a:gd name="T69" fmla="*/ 113 h 794"/>
                    <a:gd name="T70" fmla="*/ 198 w 964"/>
                    <a:gd name="T71" fmla="*/ 170 h 794"/>
                    <a:gd name="T72" fmla="*/ 141 w 964"/>
                    <a:gd name="T73" fmla="*/ 255 h 794"/>
                    <a:gd name="T74" fmla="*/ 141 w 964"/>
                    <a:gd name="T75" fmla="*/ 312 h 794"/>
                    <a:gd name="T76" fmla="*/ 28 w 964"/>
                    <a:gd name="T77" fmla="*/ 369 h 794"/>
                    <a:gd name="T78" fmla="*/ 0 w 964"/>
                    <a:gd name="T79" fmla="*/ 454 h 794"/>
                    <a:gd name="T80" fmla="*/ 85 w 964"/>
                    <a:gd name="T81" fmla="*/ 482 h 794"/>
                    <a:gd name="T82" fmla="*/ 170 w 964"/>
                    <a:gd name="T83" fmla="*/ 454 h 794"/>
                    <a:gd name="T84" fmla="*/ 198 w 964"/>
                    <a:gd name="T85" fmla="*/ 482 h 794"/>
                    <a:gd name="T86" fmla="*/ 170 w 964"/>
                    <a:gd name="T87" fmla="*/ 510 h 794"/>
                    <a:gd name="T88" fmla="*/ 85 w 964"/>
                    <a:gd name="T89" fmla="*/ 567 h 794"/>
                    <a:gd name="T90" fmla="*/ 113 w 964"/>
                    <a:gd name="T91" fmla="*/ 595 h 794"/>
                    <a:gd name="T92" fmla="*/ 139 w 964"/>
                    <a:gd name="T93" fmla="*/ 597 h 79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</a:cxnLst>
                  <a:rect l="0" t="0" r="r" b="b"/>
                  <a:pathLst>
                    <a:path w="964" h="794">
                      <a:moveTo>
                        <a:pt x="139" y="597"/>
                      </a:moveTo>
                      <a:lnTo>
                        <a:pt x="397" y="624"/>
                      </a:lnTo>
                      <a:lnTo>
                        <a:pt x="453" y="680"/>
                      </a:lnTo>
                      <a:lnTo>
                        <a:pt x="397" y="709"/>
                      </a:lnTo>
                      <a:lnTo>
                        <a:pt x="453" y="765"/>
                      </a:lnTo>
                      <a:lnTo>
                        <a:pt x="595" y="737"/>
                      </a:lnTo>
                      <a:lnTo>
                        <a:pt x="623" y="794"/>
                      </a:lnTo>
                      <a:lnTo>
                        <a:pt x="652" y="737"/>
                      </a:lnTo>
                      <a:lnTo>
                        <a:pt x="680" y="737"/>
                      </a:lnTo>
                      <a:lnTo>
                        <a:pt x="595" y="595"/>
                      </a:lnTo>
                      <a:lnTo>
                        <a:pt x="652" y="567"/>
                      </a:lnTo>
                      <a:lnTo>
                        <a:pt x="680" y="595"/>
                      </a:lnTo>
                      <a:lnTo>
                        <a:pt x="737" y="510"/>
                      </a:lnTo>
                      <a:lnTo>
                        <a:pt x="822" y="510"/>
                      </a:lnTo>
                      <a:lnTo>
                        <a:pt x="907" y="454"/>
                      </a:lnTo>
                      <a:lnTo>
                        <a:pt x="935" y="510"/>
                      </a:lnTo>
                      <a:lnTo>
                        <a:pt x="964" y="454"/>
                      </a:lnTo>
                      <a:lnTo>
                        <a:pt x="907" y="397"/>
                      </a:lnTo>
                      <a:lnTo>
                        <a:pt x="850" y="227"/>
                      </a:lnTo>
                      <a:lnTo>
                        <a:pt x="879" y="198"/>
                      </a:lnTo>
                      <a:lnTo>
                        <a:pt x="822" y="170"/>
                      </a:lnTo>
                      <a:lnTo>
                        <a:pt x="708" y="227"/>
                      </a:lnTo>
                      <a:lnTo>
                        <a:pt x="652" y="198"/>
                      </a:lnTo>
                      <a:lnTo>
                        <a:pt x="652" y="113"/>
                      </a:lnTo>
                      <a:lnTo>
                        <a:pt x="708" y="85"/>
                      </a:lnTo>
                      <a:lnTo>
                        <a:pt x="680" y="28"/>
                      </a:lnTo>
                      <a:lnTo>
                        <a:pt x="595" y="85"/>
                      </a:lnTo>
                      <a:lnTo>
                        <a:pt x="510" y="85"/>
                      </a:lnTo>
                      <a:lnTo>
                        <a:pt x="425" y="113"/>
                      </a:lnTo>
                      <a:lnTo>
                        <a:pt x="340" y="113"/>
                      </a:lnTo>
                      <a:lnTo>
                        <a:pt x="283" y="28"/>
                      </a:lnTo>
                      <a:lnTo>
                        <a:pt x="227" y="0"/>
                      </a:lnTo>
                      <a:lnTo>
                        <a:pt x="170" y="57"/>
                      </a:lnTo>
                      <a:lnTo>
                        <a:pt x="113" y="28"/>
                      </a:lnTo>
                      <a:lnTo>
                        <a:pt x="113" y="113"/>
                      </a:lnTo>
                      <a:lnTo>
                        <a:pt x="198" y="170"/>
                      </a:lnTo>
                      <a:lnTo>
                        <a:pt x="141" y="255"/>
                      </a:lnTo>
                      <a:lnTo>
                        <a:pt x="141" y="312"/>
                      </a:lnTo>
                      <a:lnTo>
                        <a:pt x="28" y="369"/>
                      </a:lnTo>
                      <a:lnTo>
                        <a:pt x="0" y="454"/>
                      </a:lnTo>
                      <a:lnTo>
                        <a:pt x="85" y="482"/>
                      </a:lnTo>
                      <a:lnTo>
                        <a:pt x="170" y="454"/>
                      </a:lnTo>
                      <a:lnTo>
                        <a:pt x="198" y="482"/>
                      </a:lnTo>
                      <a:lnTo>
                        <a:pt x="170" y="510"/>
                      </a:lnTo>
                      <a:lnTo>
                        <a:pt x="85" y="567"/>
                      </a:lnTo>
                      <a:lnTo>
                        <a:pt x="113" y="595"/>
                      </a:lnTo>
                      <a:lnTo>
                        <a:pt x="139" y="597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5" name="Freeform 751"/>
                <p:cNvSpPr>
                  <a:spLocks/>
                </p:cNvSpPr>
                <p:nvPr/>
              </p:nvSpPr>
              <p:spPr bwMode="auto">
                <a:xfrm>
                  <a:off x="10406062" y="3944936"/>
                  <a:ext cx="809626" cy="495300"/>
                </a:xfrm>
                <a:custGeom>
                  <a:avLst/>
                  <a:gdLst>
                    <a:gd name="T0" fmla="*/ 482 w 510"/>
                    <a:gd name="T1" fmla="*/ 142 h 312"/>
                    <a:gd name="T2" fmla="*/ 340 w 510"/>
                    <a:gd name="T3" fmla="*/ 170 h 312"/>
                    <a:gd name="T4" fmla="*/ 284 w 510"/>
                    <a:gd name="T5" fmla="*/ 114 h 312"/>
                    <a:gd name="T6" fmla="*/ 340 w 510"/>
                    <a:gd name="T7" fmla="*/ 85 h 312"/>
                    <a:gd name="T8" fmla="*/ 284 w 510"/>
                    <a:gd name="T9" fmla="*/ 29 h 312"/>
                    <a:gd name="T10" fmla="*/ 28 w 510"/>
                    <a:gd name="T11" fmla="*/ 0 h 312"/>
                    <a:gd name="T12" fmla="*/ 0 w 510"/>
                    <a:gd name="T13" fmla="*/ 29 h 312"/>
                    <a:gd name="T14" fmla="*/ 0 w 510"/>
                    <a:gd name="T15" fmla="*/ 57 h 312"/>
                    <a:gd name="T16" fmla="*/ 57 w 510"/>
                    <a:gd name="T17" fmla="*/ 85 h 312"/>
                    <a:gd name="T18" fmla="*/ 57 w 510"/>
                    <a:gd name="T19" fmla="*/ 114 h 312"/>
                    <a:gd name="T20" fmla="*/ 85 w 510"/>
                    <a:gd name="T21" fmla="*/ 114 h 312"/>
                    <a:gd name="T22" fmla="*/ 142 w 510"/>
                    <a:gd name="T23" fmla="*/ 142 h 312"/>
                    <a:gd name="T24" fmla="*/ 114 w 510"/>
                    <a:gd name="T25" fmla="*/ 199 h 312"/>
                    <a:gd name="T26" fmla="*/ 170 w 510"/>
                    <a:gd name="T27" fmla="*/ 256 h 312"/>
                    <a:gd name="T28" fmla="*/ 199 w 510"/>
                    <a:gd name="T29" fmla="*/ 312 h 312"/>
                    <a:gd name="T30" fmla="*/ 227 w 510"/>
                    <a:gd name="T31" fmla="*/ 312 h 312"/>
                    <a:gd name="T32" fmla="*/ 255 w 510"/>
                    <a:gd name="T33" fmla="*/ 284 h 312"/>
                    <a:gd name="T34" fmla="*/ 312 w 510"/>
                    <a:gd name="T35" fmla="*/ 284 h 312"/>
                    <a:gd name="T36" fmla="*/ 340 w 510"/>
                    <a:gd name="T37" fmla="*/ 256 h 312"/>
                    <a:gd name="T38" fmla="*/ 482 w 510"/>
                    <a:gd name="T39" fmla="*/ 284 h 312"/>
                    <a:gd name="T40" fmla="*/ 510 w 510"/>
                    <a:gd name="T41" fmla="*/ 199 h 312"/>
                    <a:gd name="T42" fmla="*/ 482 w 510"/>
                    <a:gd name="T43" fmla="*/ 142 h 3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510" h="312">
                      <a:moveTo>
                        <a:pt x="482" y="142"/>
                      </a:moveTo>
                      <a:lnTo>
                        <a:pt x="340" y="170"/>
                      </a:lnTo>
                      <a:lnTo>
                        <a:pt x="284" y="114"/>
                      </a:lnTo>
                      <a:lnTo>
                        <a:pt x="340" y="85"/>
                      </a:lnTo>
                      <a:lnTo>
                        <a:pt x="284" y="29"/>
                      </a:lnTo>
                      <a:lnTo>
                        <a:pt x="28" y="0"/>
                      </a:lnTo>
                      <a:lnTo>
                        <a:pt x="0" y="29"/>
                      </a:lnTo>
                      <a:lnTo>
                        <a:pt x="0" y="57"/>
                      </a:lnTo>
                      <a:lnTo>
                        <a:pt x="57" y="85"/>
                      </a:lnTo>
                      <a:lnTo>
                        <a:pt x="57" y="114"/>
                      </a:lnTo>
                      <a:lnTo>
                        <a:pt x="85" y="114"/>
                      </a:lnTo>
                      <a:lnTo>
                        <a:pt x="142" y="142"/>
                      </a:lnTo>
                      <a:lnTo>
                        <a:pt x="114" y="199"/>
                      </a:lnTo>
                      <a:lnTo>
                        <a:pt x="170" y="256"/>
                      </a:lnTo>
                      <a:lnTo>
                        <a:pt x="199" y="312"/>
                      </a:lnTo>
                      <a:lnTo>
                        <a:pt x="227" y="312"/>
                      </a:lnTo>
                      <a:lnTo>
                        <a:pt x="255" y="284"/>
                      </a:lnTo>
                      <a:lnTo>
                        <a:pt x="312" y="284"/>
                      </a:lnTo>
                      <a:lnTo>
                        <a:pt x="340" y="256"/>
                      </a:lnTo>
                      <a:lnTo>
                        <a:pt x="482" y="284"/>
                      </a:lnTo>
                      <a:lnTo>
                        <a:pt x="510" y="199"/>
                      </a:lnTo>
                      <a:lnTo>
                        <a:pt x="482" y="142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6" name="Freeform 752"/>
                <p:cNvSpPr>
                  <a:spLocks/>
                </p:cNvSpPr>
                <p:nvPr/>
              </p:nvSpPr>
              <p:spPr bwMode="auto">
                <a:xfrm>
                  <a:off x="10001246" y="4260847"/>
                  <a:ext cx="674688" cy="584200"/>
                </a:xfrm>
                <a:custGeom>
                  <a:avLst/>
                  <a:gdLst>
                    <a:gd name="T0" fmla="*/ 369 w 425"/>
                    <a:gd name="T1" fmla="*/ 57 h 368"/>
                    <a:gd name="T2" fmla="*/ 340 w 425"/>
                    <a:gd name="T3" fmla="*/ 142 h 368"/>
                    <a:gd name="T4" fmla="*/ 397 w 425"/>
                    <a:gd name="T5" fmla="*/ 198 h 368"/>
                    <a:gd name="T6" fmla="*/ 425 w 425"/>
                    <a:gd name="T7" fmla="*/ 312 h 368"/>
                    <a:gd name="T8" fmla="*/ 369 w 425"/>
                    <a:gd name="T9" fmla="*/ 368 h 368"/>
                    <a:gd name="T10" fmla="*/ 312 w 425"/>
                    <a:gd name="T11" fmla="*/ 340 h 368"/>
                    <a:gd name="T12" fmla="*/ 198 w 425"/>
                    <a:gd name="T13" fmla="*/ 340 h 368"/>
                    <a:gd name="T14" fmla="*/ 198 w 425"/>
                    <a:gd name="T15" fmla="*/ 255 h 368"/>
                    <a:gd name="T16" fmla="*/ 85 w 425"/>
                    <a:gd name="T17" fmla="*/ 255 h 368"/>
                    <a:gd name="T18" fmla="*/ 0 w 425"/>
                    <a:gd name="T19" fmla="*/ 198 h 368"/>
                    <a:gd name="T20" fmla="*/ 0 w 425"/>
                    <a:gd name="T21" fmla="*/ 170 h 368"/>
                    <a:gd name="T22" fmla="*/ 57 w 425"/>
                    <a:gd name="T23" fmla="*/ 170 h 368"/>
                    <a:gd name="T24" fmla="*/ 28 w 425"/>
                    <a:gd name="T25" fmla="*/ 113 h 368"/>
                    <a:gd name="T26" fmla="*/ 57 w 425"/>
                    <a:gd name="T27" fmla="*/ 85 h 368"/>
                    <a:gd name="T28" fmla="*/ 142 w 425"/>
                    <a:gd name="T29" fmla="*/ 113 h 368"/>
                    <a:gd name="T30" fmla="*/ 142 w 425"/>
                    <a:gd name="T31" fmla="*/ 57 h 368"/>
                    <a:gd name="T32" fmla="*/ 170 w 425"/>
                    <a:gd name="T33" fmla="*/ 57 h 368"/>
                    <a:gd name="T34" fmla="*/ 198 w 425"/>
                    <a:gd name="T35" fmla="*/ 0 h 368"/>
                    <a:gd name="T36" fmla="*/ 227 w 425"/>
                    <a:gd name="T37" fmla="*/ 28 h 368"/>
                    <a:gd name="T38" fmla="*/ 255 w 425"/>
                    <a:gd name="T39" fmla="*/ 0 h 368"/>
                    <a:gd name="T40" fmla="*/ 369 w 425"/>
                    <a:gd name="T41" fmla="*/ 57 h 3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425" h="368">
                      <a:moveTo>
                        <a:pt x="369" y="57"/>
                      </a:moveTo>
                      <a:lnTo>
                        <a:pt x="340" y="142"/>
                      </a:lnTo>
                      <a:lnTo>
                        <a:pt x="397" y="198"/>
                      </a:lnTo>
                      <a:lnTo>
                        <a:pt x="425" y="312"/>
                      </a:lnTo>
                      <a:lnTo>
                        <a:pt x="369" y="368"/>
                      </a:lnTo>
                      <a:lnTo>
                        <a:pt x="312" y="340"/>
                      </a:lnTo>
                      <a:lnTo>
                        <a:pt x="198" y="340"/>
                      </a:lnTo>
                      <a:lnTo>
                        <a:pt x="198" y="255"/>
                      </a:lnTo>
                      <a:lnTo>
                        <a:pt x="85" y="255"/>
                      </a:lnTo>
                      <a:lnTo>
                        <a:pt x="0" y="198"/>
                      </a:lnTo>
                      <a:lnTo>
                        <a:pt x="0" y="170"/>
                      </a:lnTo>
                      <a:lnTo>
                        <a:pt x="57" y="170"/>
                      </a:lnTo>
                      <a:lnTo>
                        <a:pt x="28" y="113"/>
                      </a:lnTo>
                      <a:lnTo>
                        <a:pt x="57" y="85"/>
                      </a:lnTo>
                      <a:lnTo>
                        <a:pt x="142" y="113"/>
                      </a:lnTo>
                      <a:lnTo>
                        <a:pt x="142" y="57"/>
                      </a:lnTo>
                      <a:lnTo>
                        <a:pt x="170" y="57"/>
                      </a:lnTo>
                      <a:lnTo>
                        <a:pt x="198" y="0"/>
                      </a:lnTo>
                      <a:lnTo>
                        <a:pt x="227" y="28"/>
                      </a:lnTo>
                      <a:lnTo>
                        <a:pt x="255" y="0"/>
                      </a:lnTo>
                      <a:lnTo>
                        <a:pt x="369" y="57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7" name="Freeform 754"/>
                <p:cNvSpPr>
                  <a:spLocks/>
                </p:cNvSpPr>
                <p:nvPr/>
              </p:nvSpPr>
              <p:spPr bwMode="auto">
                <a:xfrm>
                  <a:off x="10540995" y="4351336"/>
                  <a:ext cx="630238" cy="628650"/>
                </a:xfrm>
                <a:custGeom>
                  <a:avLst/>
                  <a:gdLst>
                    <a:gd name="T0" fmla="*/ 397 w 397"/>
                    <a:gd name="T1" fmla="*/ 28 h 396"/>
                    <a:gd name="T2" fmla="*/ 227 w 397"/>
                    <a:gd name="T3" fmla="*/ 311 h 396"/>
                    <a:gd name="T4" fmla="*/ 227 w 397"/>
                    <a:gd name="T5" fmla="*/ 396 h 396"/>
                    <a:gd name="T6" fmla="*/ 170 w 397"/>
                    <a:gd name="T7" fmla="*/ 396 h 396"/>
                    <a:gd name="T8" fmla="*/ 142 w 397"/>
                    <a:gd name="T9" fmla="*/ 340 h 396"/>
                    <a:gd name="T10" fmla="*/ 142 w 397"/>
                    <a:gd name="T11" fmla="*/ 283 h 396"/>
                    <a:gd name="T12" fmla="*/ 85 w 397"/>
                    <a:gd name="T13" fmla="*/ 255 h 396"/>
                    <a:gd name="T14" fmla="*/ 57 w 397"/>
                    <a:gd name="T15" fmla="*/ 141 h 396"/>
                    <a:gd name="T16" fmla="*/ 0 w 397"/>
                    <a:gd name="T17" fmla="*/ 85 h 396"/>
                    <a:gd name="T18" fmla="*/ 29 w 397"/>
                    <a:gd name="T19" fmla="*/ 0 h 396"/>
                    <a:gd name="T20" fmla="*/ 85 w 397"/>
                    <a:gd name="T21" fmla="*/ 0 h 396"/>
                    <a:gd name="T22" fmla="*/ 114 w 397"/>
                    <a:gd name="T23" fmla="*/ 56 h 396"/>
                    <a:gd name="T24" fmla="*/ 142 w 397"/>
                    <a:gd name="T25" fmla="*/ 56 h 396"/>
                    <a:gd name="T26" fmla="*/ 170 w 397"/>
                    <a:gd name="T27" fmla="*/ 28 h 396"/>
                    <a:gd name="T28" fmla="*/ 227 w 397"/>
                    <a:gd name="T29" fmla="*/ 28 h 396"/>
                    <a:gd name="T30" fmla="*/ 255 w 397"/>
                    <a:gd name="T31" fmla="*/ 0 h 396"/>
                    <a:gd name="T32" fmla="*/ 397 w 397"/>
                    <a:gd name="T33" fmla="*/ 28 h 3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397" h="396">
                      <a:moveTo>
                        <a:pt x="397" y="28"/>
                      </a:moveTo>
                      <a:lnTo>
                        <a:pt x="227" y="311"/>
                      </a:lnTo>
                      <a:lnTo>
                        <a:pt x="227" y="396"/>
                      </a:lnTo>
                      <a:lnTo>
                        <a:pt x="170" y="396"/>
                      </a:lnTo>
                      <a:lnTo>
                        <a:pt x="142" y="340"/>
                      </a:lnTo>
                      <a:lnTo>
                        <a:pt x="142" y="283"/>
                      </a:lnTo>
                      <a:lnTo>
                        <a:pt x="85" y="255"/>
                      </a:lnTo>
                      <a:lnTo>
                        <a:pt x="57" y="141"/>
                      </a:lnTo>
                      <a:lnTo>
                        <a:pt x="0" y="85"/>
                      </a:lnTo>
                      <a:lnTo>
                        <a:pt x="29" y="0"/>
                      </a:lnTo>
                      <a:lnTo>
                        <a:pt x="85" y="0"/>
                      </a:lnTo>
                      <a:lnTo>
                        <a:pt x="114" y="56"/>
                      </a:lnTo>
                      <a:lnTo>
                        <a:pt x="142" y="56"/>
                      </a:lnTo>
                      <a:lnTo>
                        <a:pt x="170" y="28"/>
                      </a:lnTo>
                      <a:lnTo>
                        <a:pt x="227" y="28"/>
                      </a:lnTo>
                      <a:lnTo>
                        <a:pt x="255" y="0"/>
                      </a:lnTo>
                      <a:lnTo>
                        <a:pt x="397" y="28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8" name="Freeform 755"/>
                <p:cNvSpPr>
                  <a:spLocks/>
                </p:cNvSpPr>
                <p:nvPr/>
              </p:nvSpPr>
              <p:spPr bwMode="auto">
                <a:xfrm>
                  <a:off x="10136184" y="4756147"/>
                  <a:ext cx="630236" cy="584200"/>
                </a:xfrm>
                <a:custGeom>
                  <a:avLst/>
                  <a:gdLst>
                    <a:gd name="T0" fmla="*/ 397 w 397"/>
                    <a:gd name="T1" fmla="*/ 85 h 368"/>
                    <a:gd name="T2" fmla="*/ 369 w 397"/>
                    <a:gd name="T3" fmla="*/ 170 h 368"/>
                    <a:gd name="T4" fmla="*/ 284 w 397"/>
                    <a:gd name="T5" fmla="*/ 283 h 368"/>
                    <a:gd name="T6" fmla="*/ 255 w 397"/>
                    <a:gd name="T7" fmla="*/ 283 h 368"/>
                    <a:gd name="T8" fmla="*/ 255 w 397"/>
                    <a:gd name="T9" fmla="*/ 368 h 368"/>
                    <a:gd name="T10" fmla="*/ 170 w 397"/>
                    <a:gd name="T11" fmla="*/ 311 h 368"/>
                    <a:gd name="T12" fmla="*/ 113 w 397"/>
                    <a:gd name="T13" fmla="*/ 311 h 368"/>
                    <a:gd name="T14" fmla="*/ 57 w 397"/>
                    <a:gd name="T15" fmla="*/ 255 h 368"/>
                    <a:gd name="T16" fmla="*/ 0 w 397"/>
                    <a:gd name="T17" fmla="*/ 226 h 368"/>
                    <a:gd name="T18" fmla="*/ 28 w 397"/>
                    <a:gd name="T19" fmla="*/ 113 h 368"/>
                    <a:gd name="T20" fmla="*/ 113 w 397"/>
                    <a:gd name="T21" fmla="*/ 28 h 368"/>
                    <a:gd name="T22" fmla="*/ 227 w 397"/>
                    <a:gd name="T23" fmla="*/ 28 h 368"/>
                    <a:gd name="T24" fmla="*/ 284 w 397"/>
                    <a:gd name="T25" fmla="*/ 56 h 368"/>
                    <a:gd name="T26" fmla="*/ 340 w 397"/>
                    <a:gd name="T27" fmla="*/ 0 h 368"/>
                    <a:gd name="T28" fmla="*/ 397 w 397"/>
                    <a:gd name="T29" fmla="*/ 28 h 368"/>
                    <a:gd name="T30" fmla="*/ 397 w 397"/>
                    <a:gd name="T31" fmla="*/ 85 h 3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397" h="368">
                      <a:moveTo>
                        <a:pt x="397" y="85"/>
                      </a:moveTo>
                      <a:lnTo>
                        <a:pt x="369" y="170"/>
                      </a:lnTo>
                      <a:lnTo>
                        <a:pt x="284" y="283"/>
                      </a:lnTo>
                      <a:lnTo>
                        <a:pt x="255" y="283"/>
                      </a:lnTo>
                      <a:lnTo>
                        <a:pt x="255" y="368"/>
                      </a:lnTo>
                      <a:lnTo>
                        <a:pt x="170" y="311"/>
                      </a:lnTo>
                      <a:lnTo>
                        <a:pt x="113" y="311"/>
                      </a:lnTo>
                      <a:lnTo>
                        <a:pt x="57" y="255"/>
                      </a:lnTo>
                      <a:lnTo>
                        <a:pt x="0" y="226"/>
                      </a:lnTo>
                      <a:lnTo>
                        <a:pt x="28" y="113"/>
                      </a:lnTo>
                      <a:lnTo>
                        <a:pt x="113" y="28"/>
                      </a:lnTo>
                      <a:lnTo>
                        <a:pt x="227" y="28"/>
                      </a:lnTo>
                      <a:lnTo>
                        <a:pt x="284" y="56"/>
                      </a:lnTo>
                      <a:lnTo>
                        <a:pt x="340" y="0"/>
                      </a:lnTo>
                      <a:lnTo>
                        <a:pt x="397" y="28"/>
                      </a:lnTo>
                      <a:lnTo>
                        <a:pt x="397" y="85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9" name="Freeform 756"/>
                <p:cNvSpPr>
                  <a:spLocks/>
                </p:cNvSpPr>
                <p:nvPr/>
              </p:nvSpPr>
              <p:spPr bwMode="auto">
                <a:xfrm>
                  <a:off x="10496544" y="4891085"/>
                  <a:ext cx="449263" cy="765175"/>
                </a:xfrm>
                <a:custGeom>
                  <a:avLst/>
                  <a:gdLst>
                    <a:gd name="T0" fmla="*/ 28 w 283"/>
                    <a:gd name="T1" fmla="*/ 397 h 482"/>
                    <a:gd name="T2" fmla="*/ 113 w 283"/>
                    <a:gd name="T3" fmla="*/ 482 h 482"/>
                    <a:gd name="T4" fmla="*/ 227 w 283"/>
                    <a:gd name="T5" fmla="*/ 397 h 482"/>
                    <a:gd name="T6" fmla="*/ 227 w 283"/>
                    <a:gd name="T7" fmla="*/ 170 h 482"/>
                    <a:gd name="T8" fmla="*/ 283 w 283"/>
                    <a:gd name="T9" fmla="*/ 85 h 482"/>
                    <a:gd name="T10" fmla="*/ 255 w 283"/>
                    <a:gd name="T11" fmla="*/ 56 h 482"/>
                    <a:gd name="T12" fmla="*/ 198 w 283"/>
                    <a:gd name="T13" fmla="*/ 56 h 482"/>
                    <a:gd name="T14" fmla="*/ 170 w 283"/>
                    <a:gd name="T15" fmla="*/ 0 h 482"/>
                    <a:gd name="T16" fmla="*/ 142 w 283"/>
                    <a:gd name="T17" fmla="*/ 85 h 482"/>
                    <a:gd name="T18" fmla="*/ 57 w 283"/>
                    <a:gd name="T19" fmla="*/ 198 h 482"/>
                    <a:gd name="T20" fmla="*/ 28 w 283"/>
                    <a:gd name="T21" fmla="*/ 198 h 482"/>
                    <a:gd name="T22" fmla="*/ 28 w 283"/>
                    <a:gd name="T23" fmla="*/ 312 h 482"/>
                    <a:gd name="T24" fmla="*/ 0 w 283"/>
                    <a:gd name="T25" fmla="*/ 340 h 482"/>
                    <a:gd name="T26" fmla="*/ 28 w 283"/>
                    <a:gd name="T27" fmla="*/ 397 h 4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283" h="482">
                      <a:moveTo>
                        <a:pt x="28" y="397"/>
                      </a:moveTo>
                      <a:lnTo>
                        <a:pt x="113" y="482"/>
                      </a:lnTo>
                      <a:lnTo>
                        <a:pt x="227" y="397"/>
                      </a:lnTo>
                      <a:lnTo>
                        <a:pt x="227" y="170"/>
                      </a:lnTo>
                      <a:lnTo>
                        <a:pt x="283" y="85"/>
                      </a:lnTo>
                      <a:lnTo>
                        <a:pt x="255" y="56"/>
                      </a:lnTo>
                      <a:lnTo>
                        <a:pt x="198" y="56"/>
                      </a:lnTo>
                      <a:lnTo>
                        <a:pt x="170" y="0"/>
                      </a:lnTo>
                      <a:lnTo>
                        <a:pt x="142" y="85"/>
                      </a:lnTo>
                      <a:lnTo>
                        <a:pt x="57" y="198"/>
                      </a:lnTo>
                      <a:lnTo>
                        <a:pt x="28" y="198"/>
                      </a:lnTo>
                      <a:lnTo>
                        <a:pt x="28" y="312"/>
                      </a:lnTo>
                      <a:lnTo>
                        <a:pt x="0" y="340"/>
                      </a:lnTo>
                      <a:lnTo>
                        <a:pt x="28" y="397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0" name="Freeform 757"/>
                <p:cNvSpPr>
                  <a:spLocks/>
                </p:cNvSpPr>
                <p:nvPr/>
              </p:nvSpPr>
              <p:spPr bwMode="auto">
                <a:xfrm>
                  <a:off x="10587029" y="4710112"/>
                  <a:ext cx="1035049" cy="1620837"/>
                </a:xfrm>
                <a:custGeom>
                  <a:avLst/>
                  <a:gdLst>
                    <a:gd name="T0" fmla="*/ 226 w 652"/>
                    <a:gd name="T1" fmla="*/ 199 h 1021"/>
                    <a:gd name="T2" fmla="*/ 198 w 652"/>
                    <a:gd name="T3" fmla="*/ 170 h 1021"/>
                    <a:gd name="T4" fmla="*/ 226 w 652"/>
                    <a:gd name="T5" fmla="*/ 170 h 1021"/>
                    <a:gd name="T6" fmla="*/ 255 w 652"/>
                    <a:gd name="T7" fmla="*/ 199 h 1021"/>
                    <a:gd name="T8" fmla="*/ 283 w 652"/>
                    <a:gd name="T9" fmla="*/ 170 h 1021"/>
                    <a:gd name="T10" fmla="*/ 311 w 652"/>
                    <a:gd name="T11" fmla="*/ 199 h 1021"/>
                    <a:gd name="T12" fmla="*/ 368 w 652"/>
                    <a:gd name="T13" fmla="*/ 199 h 1021"/>
                    <a:gd name="T14" fmla="*/ 368 w 652"/>
                    <a:gd name="T15" fmla="*/ 114 h 1021"/>
                    <a:gd name="T16" fmla="*/ 425 w 652"/>
                    <a:gd name="T17" fmla="*/ 114 h 1021"/>
                    <a:gd name="T18" fmla="*/ 425 w 652"/>
                    <a:gd name="T19" fmla="*/ 0 h 1021"/>
                    <a:gd name="T20" fmla="*/ 510 w 652"/>
                    <a:gd name="T21" fmla="*/ 29 h 1021"/>
                    <a:gd name="T22" fmla="*/ 567 w 652"/>
                    <a:gd name="T23" fmla="*/ 29 h 1021"/>
                    <a:gd name="T24" fmla="*/ 623 w 652"/>
                    <a:gd name="T25" fmla="*/ 85 h 1021"/>
                    <a:gd name="T26" fmla="*/ 652 w 652"/>
                    <a:gd name="T27" fmla="*/ 142 h 1021"/>
                    <a:gd name="T28" fmla="*/ 623 w 652"/>
                    <a:gd name="T29" fmla="*/ 539 h 1021"/>
                    <a:gd name="T30" fmla="*/ 595 w 652"/>
                    <a:gd name="T31" fmla="*/ 596 h 1021"/>
                    <a:gd name="T32" fmla="*/ 595 w 652"/>
                    <a:gd name="T33" fmla="*/ 907 h 1021"/>
                    <a:gd name="T34" fmla="*/ 538 w 652"/>
                    <a:gd name="T35" fmla="*/ 907 h 1021"/>
                    <a:gd name="T36" fmla="*/ 510 w 652"/>
                    <a:gd name="T37" fmla="*/ 851 h 1021"/>
                    <a:gd name="T38" fmla="*/ 481 w 652"/>
                    <a:gd name="T39" fmla="*/ 851 h 1021"/>
                    <a:gd name="T40" fmla="*/ 481 w 652"/>
                    <a:gd name="T41" fmla="*/ 737 h 1021"/>
                    <a:gd name="T42" fmla="*/ 453 w 652"/>
                    <a:gd name="T43" fmla="*/ 737 h 1021"/>
                    <a:gd name="T44" fmla="*/ 425 w 652"/>
                    <a:gd name="T45" fmla="*/ 652 h 1021"/>
                    <a:gd name="T46" fmla="*/ 340 w 652"/>
                    <a:gd name="T47" fmla="*/ 652 h 1021"/>
                    <a:gd name="T48" fmla="*/ 283 w 652"/>
                    <a:gd name="T49" fmla="*/ 737 h 1021"/>
                    <a:gd name="T50" fmla="*/ 283 w 652"/>
                    <a:gd name="T51" fmla="*/ 794 h 1021"/>
                    <a:gd name="T52" fmla="*/ 170 w 652"/>
                    <a:gd name="T53" fmla="*/ 1021 h 1021"/>
                    <a:gd name="T54" fmla="*/ 0 w 652"/>
                    <a:gd name="T55" fmla="*/ 766 h 1021"/>
                    <a:gd name="T56" fmla="*/ 113 w 652"/>
                    <a:gd name="T57" fmla="*/ 681 h 1021"/>
                    <a:gd name="T58" fmla="*/ 85 w 652"/>
                    <a:gd name="T59" fmla="*/ 652 h 1021"/>
                    <a:gd name="T60" fmla="*/ 198 w 652"/>
                    <a:gd name="T61" fmla="*/ 482 h 1021"/>
                    <a:gd name="T62" fmla="*/ 170 w 652"/>
                    <a:gd name="T63" fmla="*/ 284 h 1021"/>
                    <a:gd name="T64" fmla="*/ 226 w 652"/>
                    <a:gd name="T65" fmla="*/ 199 h 10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652" h="1021">
                      <a:moveTo>
                        <a:pt x="226" y="199"/>
                      </a:moveTo>
                      <a:lnTo>
                        <a:pt x="198" y="170"/>
                      </a:lnTo>
                      <a:lnTo>
                        <a:pt x="226" y="170"/>
                      </a:lnTo>
                      <a:lnTo>
                        <a:pt x="255" y="199"/>
                      </a:lnTo>
                      <a:lnTo>
                        <a:pt x="283" y="170"/>
                      </a:lnTo>
                      <a:lnTo>
                        <a:pt x="311" y="199"/>
                      </a:lnTo>
                      <a:lnTo>
                        <a:pt x="368" y="199"/>
                      </a:lnTo>
                      <a:lnTo>
                        <a:pt x="368" y="114"/>
                      </a:lnTo>
                      <a:lnTo>
                        <a:pt x="425" y="114"/>
                      </a:lnTo>
                      <a:lnTo>
                        <a:pt x="425" y="0"/>
                      </a:lnTo>
                      <a:lnTo>
                        <a:pt x="510" y="29"/>
                      </a:lnTo>
                      <a:lnTo>
                        <a:pt x="567" y="29"/>
                      </a:lnTo>
                      <a:lnTo>
                        <a:pt x="623" y="85"/>
                      </a:lnTo>
                      <a:lnTo>
                        <a:pt x="652" y="142"/>
                      </a:lnTo>
                      <a:lnTo>
                        <a:pt x="623" y="539"/>
                      </a:lnTo>
                      <a:lnTo>
                        <a:pt x="595" y="596"/>
                      </a:lnTo>
                      <a:lnTo>
                        <a:pt x="595" y="907"/>
                      </a:lnTo>
                      <a:lnTo>
                        <a:pt x="538" y="907"/>
                      </a:lnTo>
                      <a:lnTo>
                        <a:pt x="510" y="851"/>
                      </a:lnTo>
                      <a:lnTo>
                        <a:pt x="481" y="851"/>
                      </a:lnTo>
                      <a:lnTo>
                        <a:pt x="481" y="737"/>
                      </a:lnTo>
                      <a:lnTo>
                        <a:pt x="453" y="737"/>
                      </a:lnTo>
                      <a:lnTo>
                        <a:pt x="425" y="652"/>
                      </a:lnTo>
                      <a:lnTo>
                        <a:pt x="340" y="652"/>
                      </a:lnTo>
                      <a:lnTo>
                        <a:pt x="283" y="737"/>
                      </a:lnTo>
                      <a:lnTo>
                        <a:pt x="283" y="794"/>
                      </a:lnTo>
                      <a:lnTo>
                        <a:pt x="170" y="1021"/>
                      </a:lnTo>
                      <a:lnTo>
                        <a:pt x="0" y="766"/>
                      </a:lnTo>
                      <a:lnTo>
                        <a:pt x="113" y="681"/>
                      </a:lnTo>
                      <a:lnTo>
                        <a:pt x="85" y="652"/>
                      </a:lnTo>
                      <a:lnTo>
                        <a:pt x="198" y="482"/>
                      </a:lnTo>
                      <a:lnTo>
                        <a:pt x="170" y="284"/>
                      </a:lnTo>
                      <a:lnTo>
                        <a:pt x="226" y="199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1" name="Freeform 758"/>
                <p:cNvSpPr>
                  <a:spLocks/>
                </p:cNvSpPr>
                <p:nvPr/>
              </p:nvSpPr>
              <p:spPr bwMode="auto">
                <a:xfrm>
                  <a:off x="10901353" y="4170361"/>
                  <a:ext cx="630236" cy="855661"/>
                </a:xfrm>
                <a:custGeom>
                  <a:avLst/>
                  <a:gdLst>
                    <a:gd name="T0" fmla="*/ 255 w 397"/>
                    <a:gd name="T1" fmla="*/ 0 h 539"/>
                    <a:gd name="T2" fmla="*/ 227 w 397"/>
                    <a:gd name="T3" fmla="*/ 0 h 539"/>
                    <a:gd name="T4" fmla="*/ 198 w 397"/>
                    <a:gd name="T5" fmla="*/ 57 h 539"/>
                    <a:gd name="T6" fmla="*/ 170 w 397"/>
                    <a:gd name="T7" fmla="*/ 142 h 539"/>
                    <a:gd name="T8" fmla="*/ 0 w 397"/>
                    <a:gd name="T9" fmla="*/ 425 h 539"/>
                    <a:gd name="T10" fmla="*/ 0 w 397"/>
                    <a:gd name="T11" fmla="*/ 510 h 539"/>
                    <a:gd name="T12" fmla="*/ 28 w 397"/>
                    <a:gd name="T13" fmla="*/ 510 h 539"/>
                    <a:gd name="T14" fmla="*/ 57 w 397"/>
                    <a:gd name="T15" fmla="*/ 539 h 539"/>
                    <a:gd name="T16" fmla="*/ 85 w 397"/>
                    <a:gd name="T17" fmla="*/ 510 h 539"/>
                    <a:gd name="T18" fmla="*/ 113 w 397"/>
                    <a:gd name="T19" fmla="*/ 539 h 539"/>
                    <a:gd name="T20" fmla="*/ 170 w 397"/>
                    <a:gd name="T21" fmla="*/ 539 h 539"/>
                    <a:gd name="T22" fmla="*/ 170 w 397"/>
                    <a:gd name="T23" fmla="*/ 454 h 539"/>
                    <a:gd name="T24" fmla="*/ 227 w 397"/>
                    <a:gd name="T25" fmla="*/ 454 h 539"/>
                    <a:gd name="T26" fmla="*/ 227 w 397"/>
                    <a:gd name="T27" fmla="*/ 340 h 539"/>
                    <a:gd name="T28" fmla="*/ 312 w 397"/>
                    <a:gd name="T29" fmla="*/ 369 h 539"/>
                    <a:gd name="T30" fmla="*/ 369 w 397"/>
                    <a:gd name="T31" fmla="*/ 369 h 539"/>
                    <a:gd name="T32" fmla="*/ 397 w 397"/>
                    <a:gd name="T33" fmla="*/ 312 h 539"/>
                    <a:gd name="T34" fmla="*/ 340 w 397"/>
                    <a:gd name="T35" fmla="*/ 284 h 539"/>
                    <a:gd name="T36" fmla="*/ 340 w 397"/>
                    <a:gd name="T37" fmla="*/ 227 h 539"/>
                    <a:gd name="T38" fmla="*/ 397 w 397"/>
                    <a:gd name="T39" fmla="*/ 227 h 539"/>
                    <a:gd name="T40" fmla="*/ 255 w 397"/>
                    <a:gd name="T41" fmla="*/ 0 h 5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397" h="539">
                      <a:moveTo>
                        <a:pt x="255" y="0"/>
                      </a:moveTo>
                      <a:lnTo>
                        <a:pt x="227" y="0"/>
                      </a:lnTo>
                      <a:lnTo>
                        <a:pt x="198" y="57"/>
                      </a:lnTo>
                      <a:lnTo>
                        <a:pt x="170" y="142"/>
                      </a:lnTo>
                      <a:lnTo>
                        <a:pt x="0" y="425"/>
                      </a:lnTo>
                      <a:lnTo>
                        <a:pt x="0" y="510"/>
                      </a:lnTo>
                      <a:lnTo>
                        <a:pt x="28" y="510"/>
                      </a:lnTo>
                      <a:lnTo>
                        <a:pt x="57" y="539"/>
                      </a:lnTo>
                      <a:lnTo>
                        <a:pt x="85" y="510"/>
                      </a:lnTo>
                      <a:lnTo>
                        <a:pt x="113" y="539"/>
                      </a:lnTo>
                      <a:lnTo>
                        <a:pt x="170" y="539"/>
                      </a:lnTo>
                      <a:lnTo>
                        <a:pt x="170" y="454"/>
                      </a:lnTo>
                      <a:lnTo>
                        <a:pt x="227" y="454"/>
                      </a:lnTo>
                      <a:lnTo>
                        <a:pt x="227" y="340"/>
                      </a:lnTo>
                      <a:lnTo>
                        <a:pt x="312" y="369"/>
                      </a:lnTo>
                      <a:lnTo>
                        <a:pt x="369" y="369"/>
                      </a:lnTo>
                      <a:lnTo>
                        <a:pt x="397" y="312"/>
                      </a:lnTo>
                      <a:lnTo>
                        <a:pt x="340" y="284"/>
                      </a:lnTo>
                      <a:lnTo>
                        <a:pt x="340" y="227"/>
                      </a:lnTo>
                      <a:lnTo>
                        <a:pt x="397" y="227"/>
                      </a:lnTo>
                      <a:lnTo>
                        <a:pt x="255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2" name="Freeform 759"/>
                <p:cNvSpPr>
                  <a:spLocks/>
                </p:cNvSpPr>
                <p:nvPr/>
              </p:nvSpPr>
              <p:spPr bwMode="auto">
                <a:xfrm>
                  <a:off x="11441108" y="3990974"/>
                  <a:ext cx="1081087" cy="1800224"/>
                </a:xfrm>
                <a:custGeom>
                  <a:avLst/>
                  <a:gdLst>
                    <a:gd name="T0" fmla="*/ 57 w 681"/>
                    <a:gd name="T1" fmla="*/ 340 h 1134"/>
                    <a:gd name="T2" fmla="*/ 0 w 681"/>
                    <a:gd name="T3" fmla="*/ 340 h 1134"/>
                    <a:gd name="T4" fmla="*/ 0 w 681"/>
                    <a:gd name="T5" fmla="*/ 397 h 1134"/>
                    <a:gd name="T6" fmla="*/ 57 w 681"/>
                    <a:gd name="T7" fmla="*/ 425 h 1134"/>
                    <a:gd name="T8" fmla="*/ 29 w 681"/>
                    <a:gd name="T9" fmla="*/ 482 h 1134"/>
                    <a:gd name="T10" fmla="*/ 85 w 681"/>
                    <a:gd name="T11" fmla="*/ 538 h 1134"/>
                    <a:gd name="T12" fmla="*/ 114 w 681"/>
                    <a:gd name="T13" fmla="*/ 595 h 1134"/>
                    <a:gd name="T14" fmla="*/ 85 w 681"/>
                    <a:gd name="T15" fmla="*/ 992 h 1134"/>
                    <a:gd name="T16" fmla="*/ 142 w 681"/>
                    <a:gd name="T17" fmla="*/ 1105 h 1134"/>
                    <a:gd name="T18" fmla="*/ 227 w 681"/>
                    <a:gd name="T19" fmla="*/ 1134 h 1134"/>
                    <a:gd name="T20" fmla="*/ 284 w 681"/>
                    <a:gd name="T21" fmla="*/ 1105 h 1134"/>
                    <a:gd name="T22" fmla="*/ 369 w 681"/>
                    <a:gd name="T23" fmla="*/ 1049 h 1134"/>
                    <a:gd name="T24" fmla="*/ 425 w 681"/>
                    <a:gd name="T25" fmla="*/ 907 h 1134"/>
                    <a:gd name="T26" fmla="*/ 425 w 681"/>
                    <a:gd name="T27" fmla="*/ 737 h 1134"/>
                    <a:gd name="T28" fmla="*/ 482 w 681"/>
                    <a:gd name="T29" fmla="*/ 680 h 1134"/>
                    <a:gd name="T30" fmla="*/ 567 w 681"/>
                    <a:gd name="T31" fmla="*/ 680 h 1134"/>
                    <a:gd name="T32" fmla="*/ 652 w 681"/>
                    <a:gd name="T33" fmla="*/ 595 h 1134"/>
                    <a:gd name="T34" fmla="*/ 681 w 681"/>
                    <a:gd name="T35" fmla="*/ 510 h 1134"/>
                    <a:gd name="T36" fmla="*/ 652 w 681"/>
                    <a:gd name="T37" fmla="*/ 425 h 1134"/>
                    <a:gd name="T38" fmla="*/ 539 w 681"/>
                    <a:gd name="T39" fmla="*/ 340 h 1134"/>
                    <a:gd name="T40" fmla="*/ 482 w 681"/>
                    <a:gd name="T41" fmla="*/ 255 h 1134"/>
                    <a:gd name="T42" fmla="*/ 539 w 681"/>
                    <a:gd name="T43" fmla="*/ 141 h 1134"/>
                    <a:gd name="T44" fmla="*/ 510 w 681"/>
                    <a:gd name="T45" fmla="*/ 56 h 1134"/>
                    <a:gd name="T46" fmla="*/ 425 w 681"/>
                    <a:gd name="T47" fmla="*/ 0 h 1134"/>
                    <a:gd name="T48" fmla="*/ 369 w 681"/>
                    <a:gd name="T49" fmla="*/ 28 h 1134"/>
                    <a:gd name="T50" fmla="*/ 425 w 681"/>
                    <a:gd name="T51" fmla="*/ 85 h 1134"/>
                    <a:gd name="T52" fmla="*/ 340 w 681"/>
                    <a:gd name="T53" fmla="*/ 141 h 1134"/>
                    <a:gd name="T54" fmla="*/ 255 w 681"/>
                    <a:gd name="T55" fmla="*/ 312 h 1134"/>
                    <a:gd name="T56" fmla="*/ 284 w 681"/>
                    <a:gd name="T57" fmla="*/ 397 h 1134"/>
                    <a:gd name="T58" fmla="*/ 255 w 681"/>
                    <a:gd name="T59" fmla="*/ 425 h 1134"/>
                    <a:gd name="T60" fmla="*/ 142 w 681"/>
                    <a:gd name="T61" fmla="*/ 368 h 1134"/>
                    <a:gd name="T62" fmla="*/ 142 w 681"/>
                    <a:gd name="T63" fmla="*/ 425 h 1134"/>
                    <a:gd name="T64" fmla="*/ 57 w 681"/>
                    <a:gd name="T65" fmla="*/ 340 h 113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681" h="1134">
                      <a:moveTo>
                        <a:pt x="57" y="340"/>
                      </a:moveTo>
                      <a:lnTo>
                        <a:pt x="0" y="340"/>
                      </a:lnTo>
                      <a:lnTo>
                        <a:pt x="0" y="397"/>
                      </a:lnTo>
                      <a:lnTo>
                        <a:pt x="57" y="425"/>
                      </a:lnTo>
                      <a:lnTo>
                        <a:pt x="29" y="482"/>
                      </a:lnTo>
                      <a:lnTo>
                        <a:pt x="85" y="538"/>
                      </a:lnTo>
                      <a:lnTo>
                        <a:pt x="114" y="595"/>
                      </a:lnTo>
                      <a:lnTo>
                        <a:pt x="85" y="992"/>
                      </a:lnTo>
                      <a:lnTo>
                        <a:pt x="142" y="1105"/>
                      </a:lnTo>
                      <a:lnTo>
                        <a:pt x="227" y="1134"/>
                      </a:lnTo>
                      <a:lnTo>
                        <a:pt x="284" y="1105"/>
                      </a:lnTo>
                      <a:lnTo>
                        <a:pt x="369" y="1049"/>
                      </a:lnTo>
                      <a:lnTo>
                        <a:pt x="425" y="907"/>
                      </a:lnTo>
                      <a:lnTo>
                        <a:pt x="425" y="737"/>
                      </a:lnTo>
                      <a:lnTo>
                        <a:pt x="482" y="680"/>
                      </a:lnTo>
                      <a:lnTo>
                        <a:pt x="567" y="680"/>
                      </a:lnTo>
                      <a:lnTo>
                        <a:pt x="652" y="595"/>
                      </a:lnTo>
                      <a:lnTo>
                        <a:pt x="681" y="510"/>
                      </a:lnTo>
                      <a:lnTo>
                        <a:pt x="652" y="425"/>
                      </a:lnTo>
                      <a:lnTo>
                        <a:pt x="539" y="340"/>
                      </a:lnTo>
                      <a:lnTo>
                        <a:pt x="482" y="255"/>
                      </a:lnTo>
                      <a:lnTo>
                        <a:pt x="539" y="141"/>
                      </a:lnTo>
                      <a:lnTo>
                        <a:pt x="510" y="56"/>
                      </a:lnTo>
                      <a:lnTo>
                        <a:pt x="425" y="0"/>
                      </a:lnTo>
                      <a:lnTo>
                        <a:pt x="369" y="28"/>
                      </a:lnTo>
                      <a:lnTo>
                        <a:pt x="425" y="85"/>
                      </a:lnTo>
                      <a:lnTo>
                        <a:pt x="340" y="141"/>
                      </a:lnTo>
                      <a:lnTo>
                        <a:pt x="255" y="312"/>
                      </a:lnTo>
                      <a:lnTo>
                        <a:pt x="284" y="397"/>
                      </a:lnTo>
                      <a:lnTo>
                        <a:pt x="255" y="425"/>
                      </a:lnTo>
                      <a:lnTo>
                        <a:pt x="142" y="368"/>
                      </a:lnTo>
                      <a:lnTo>
                        <a:pt x="142" y="425"/>
                      </a:lnTo>
                      <a:lnTo>
                        <a:pt x="57" y="34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3" name="Freeform 761"/>
                <p:cNvSpPr>
                  <a:spLocks/>
                </p:cNvSpPr>
                <p:nvPr/>
              </p:nvSpPr>
              <p:spPr bwMode="auto">
                <a:xfrm>
                  <a:off x="11171238" y="3314700"/>
                  <a:ext cx="1079499" cy="1350963"/>
                </a:xfrm>
                <a:custGeom>
                  <a:avLst/>
                  <a:gdLst>
                    <a:gd name="T0" fmla="*/ 284 w 680"/>
                    <a:gd name="T1" fmla="*/ 0 h 851"/>
                    <a:gd name="T2" fmla="*/ 255 w 680"/>
                    <a:gd name="T3" fmla="*/ 29 h 851"/>
                    <a:gd name="T4" fmla="*/ 312 w 680"/>
                    <a:gd name="T5" fmla="*/ 199 h 851"/>
                    <a:gd name="T6" fmla="*/ 369 w 680"/>
                    <a:gd name="T7" fmla="*/ 256 h 851"/>
                    <a:gd name="T8" fmla="*/ 340 w 680"/>
                    <a:gd name="T9" fmla="*/ 312 h 851"/>
                    <a:gd name="T10" fmla="*/ 312 w 680"/>
                    <a:gd name="T11" fmla="*/ 256 h 851"/>
                    <a:gd name="T12" fmla="*/ 227 w 680"/>
                    <a:gd name="T13" fmla="*/ 312 h 851"/>
                    <a:gd name="T14" fmla="*/ 142 w 680"/>
                    <a:gd name="T15" fmla="*/ 312 h 851"/>
                    <a:gd name="T16" fmla="*/ 85 w 680"/>
                    <a:gd name="T17" fmla="*/ 397 h 851"/>
                    <a:gd name="T18" fmla="*/ 57 w 680"/>
                    <a:gd name="T19" fmla="*/ 369 h 851"/>
                    <a:gd name="T20" fmla="*/ 0 w 680"/>
                    <a:gd name="T21" fmla="*/ 397 h 851"/>
                    <a:gd name="T22" fmla="*/ 227 w 680"/>
                    <a:gd name="T23" fmla="*/ 766 h 851"/>
                    <a:gd name="T24" fmla="*/ 312 w 680"/>
                    <a:gd name="T25" fmla="*/ 851 h 851"/>
                    <a:gd name="T26" fmla="*/ 312 w 680"/>
                    <a:gd name="T27" fmla="*/ 794 h 851"/>
                    <a:gd name="T28" fmla="*/ 425 w 680"/>
                    <a:gd name="T29" fmla="*/ 851 h 851"/>
                    <a:gd name="T30" fmla="*/ 454 w 680"/>
                    <a:gd name="T31" fmla="*/ 823 h 851"/>
                    <a:gd name="T32" fmla="*/ 425 w 680"/>
                    <a:gd name="T33" fmla="*/ 738 h 851"/>
                    <a:gd name="T34" fmla="*/ 510 w 680"/>
                    <a:gd name="T35" fmla="*/ 567 h 851"/>
                    <a:gd name="T36" fmla="*/ 595 w 680"/>
                    <a:gd name="T37" fmla="*/ 511 h 851"/>
                    <a:gd name="T38" fmla="*/ 539 w 680"/>
                    <a:gd name="T39" fmla="*/ 454 h 851"/>
                    <a:gd name="T40" fmla="*/ 595 w 680"/>
                    <a:gd name="T41" fmla="*/ 426 h 851"/>
                    <a:gd name="T42" fmla="*/ 510 w 680"/>
                    <a:gd name="T43" fmla="*/ 256 h 851"/>
                    <a:gd name="T44" fmla="*/ 652 w 680"/>
                    <a:gd name="T45" fmla="*/ 171 h 851"/>
                    <a:gd name="T46" fmla="*/ 680 w 680"/>
                    <a:gd name="T47" fmla="*/ 142 h 851"/>
                    <a:gd name="T48" fmla="*/ 567 w 680"/>
                    <a:gd name="T49" fmla="*/ 114 h 851"/>
                    <a:gd name="T50" fmla="*/ 539 w 680"/>
                    <a:gd name="T51" fmla="*/ 142 h 851"/>
                    <a:gd name="T52" fmla="*/ 482 w 680"/>
                    <a:gd name="T53" fmla="*/ 86 h 851"/>
                    <a:gd name="T54" fmla="*/ 510 w 680"/>
                    <a:gd name="T55" fmla="*/ 29 h 851"/>
                    <a:gd name="T56" fmla="*/ 482 w 680"/>
                    <a:gd name="T57" fmla="*/ 0 h 851"/>
                    <a:gd name="T58" fmla="*/ 425 w 680"/>
                    <a:gd name="T59" fmla="*/ 29 h 851"/>
                    <a:gd name="T60" fmla="*/ 340 w 680"/>
                    <a:gd name="T61" fmla="*/ 57 h 851"/>
                    <a:gd name="T62" fmla="*/ 284 w 680"/>
                    <a:gd name="T63" fmla="*/ 0 h 8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</a:cxnLst>
                  <a:rect l="0" t="0" r="r" b="b"/>
                  <a:pathLst>
                    <a:path w="680" h="851">
                      <a:moveTo>
                        <a:pt x="284" y="0"/>
                      </a:moveTo>
                      <a:lnTo>
                        <a:pt x="255" y="29"/>
                      </a:lnTo>
                      <a:lnTo>
                        <a:pt x="312" y="199"/>
                      </a:lnTo>
                      <a:lnTo>
                        <a:pt x="369" y="256"/>
                      </a:lnTo>
                      <a:lnTo>
                        <a:pt x="340" y="312"/>
                      </a:lnTo>
                      <a:lnTo>
                        <a:pt x="312" y="256"/>
                      </a:lnTo>
                      <a:lnTo>
                        <a:pt x="227" y="312"/>
                      </a:lnTo>
                      <a:lnTo>
                        <a:pt x="142" y="312"/>
                      </a:lnTo>
                      <a:lnTo>
                        <a:pt x="85" y="397"/>
                      </a:lnTo>
                      <a:lnTo>
                        <a:pt x="57" y="369"/>
                      </a:lnTo>
                      <a:lnTo>
                        <a:pt x="0" y="397"/>
                      </a:lnTo>
                      <a:lnTo>
                        <a:pt x="227" y="766"/>
                      </a:lnTo>
                      <a:lnTo>
                        <a:pt x="312" y="851"/>
                      </a:lnTo>
                      <a:lnTo>
                        <a:pt x="312" y="794"/>
                      </a:lnTo>
                      <a:lnTo>
                        <a:pt x="425" y="851"/>
                      </a:lnTo>
                      <a:lnTo>
                        <a:pt x="454" y="823"/>
                      </a:lnTo>
                      <a:lnTo>
                        <a:pt x="425" y="738"/>
                      </a:lnTo>
                      <a:lnTo>
                        <a:pt x="510" y="567"/>
                      </a:lnTo>
                      <a:lnTo>
                        <a:pt x="595" y="511"/>
                      </a:lnTo>
                      <a:lnTo>
                        <a:pt x="539" y="454"/>
                      </a:lnTo>
                      <a:lnTo>
                        <a:pt x="595" y="426"/>
                      </a:lnTo>
                      <a:lnTo>
                        <a:pt x="510" y="256"/>
                      </a:lnTo>
                      <a:lnTo>
                        <a:pt x="652" y="171"/>
                      </a:lnTo>
                      <a:lnTo>
                        <a:pt x="680" y="142"/>
                      </a:lnTo>
                      <a:lnTo>
                        <a:pt x="567" y="114"/>
                      </a:lnTo>
                      <a:lnTo>
                        <a:pt x="539" y="142"/>
                      </a:lnTo>
                      <a:lnTo>
                        <a:pt x="482" y="86"/>
                      </a:lnTo>
                      <a:lnTo>
                        <a:pt x="510" y="29"/>
                      </a:lnTo>
                      <a:lnTo>
                        <a:pt x="482" y="0"/>
                      </a:lnTo>
                      <a:lnTo>
                        <a:pt x="425" y="29"/>
                      </a:lnTo>
                      <a:lnTo>
                        <a:pt x="340" y="57"/>
                      </a:lnTo>
                      <a:lnTo>
                        <a:pt x="284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</p:grpSp>
          <p:grpSp>
            <p:nvGrpSpPr>
              <p:cNvPr id="3075" name="グループ化 2"/>
              <p:cNvGrpSpPr>
                <a:grpSpLocks/>
              </p:cNvGrpSpPr>
              <p:nvPr/>
            </p:nvGrpSpPr>
            <p:grpSpPr bwMode="auto">
              <a:xfrm>
                <a:off x="580572" y="396031"/>
                <a:ext cx="5851071" cy="4372429"/>
                <a:chOff x="279400" y="1739900"/>
                <a:chExt cx="8191502" cy="6121403"/>
              </a:xfrm>
            </p:grpSpPr>
            <p:sp>
              <p:nvSpPr>
                <p:cNvPr id="111" name="Freeform 694"/>
                <p:cNvSpPr>
                  <a:spLocks/>
                </p:cNvSpPr>
                <p:nvPr/>
              </p:nvSpPr>
              <p:spPr bwMode="auto">
                <a:xfrm>
                  <a:off x="5140326" y="4395789"/>
                  <a:ext cx="855663" cy="539751"/>
                </a:xfrm>
                <a:custGeom>
                  <a:avLst/>
                  <a:gdLst>
                    <a:gd name="T0" fmla="*/ 57 w 539"/>
                    <a:gd name="T1" fmla="*/ 57 h 340"/>
                    <a:gd name="T2" fmla="*/ 57 w 539"/>
                    <a:gd name="T3" fmla="*/ 113 h 340"/>
                    <a:gd name="T4" fmla="*/ 0 w 539"/>
                    <a:gd name="T5" fmla="*/ 142 h 340"/>
                    <a:gd name="T6" fmla="*/ 0 w 539"/>
                    <a:gd name="T7" fmla="*/ 227 h 340"/>
                    <a:gd name="T8" fmla="*/ 57 w 539"/>
                    <a:gd name="T9" fmla="*/ 255 h 340"/>
                    <a:gd name="T10" fmla="*/ 57 w 539"/>
                    <a:gd name="T11" fmla="*/ 312 h 340"/>
                    <a:gd name="T12" fmla="*/ 142 w 539"/>
                    <a:gd name="T13" fmla="*/ 340 h 340"/>
                    <a:gd name="T14" fmla="*/ 227 w 539"/>
                    <a:gd name="T15" fmla="*/ 312 h 340"/>
                    <a:gd name="T16" fmla="*/ 284 w 539"/>
                    <a:gd name="T17" fmla="*/ 340 h 340"/>
                    <a:gd name="T18" fmla="*/ 425 w 539"/>
                    <a:gd name="T19" fmla="*/ 340 h 340"/>
                    <a:gd name="T20" fmla="*/ 454 w 539"/>
                    <a:gd name="T21" fmla="*/ 255 h 340"/>
                    <a:gd name="T22" fmla="*/ 511 w 539"/>
                    <a:gd name="T23" fmla="*/ 227 h 340"/>
                    <a:gd name="T24" fmla="*/ 539 w 539"/>
                    <a:gd name="T25" fmla="*/ 142 h 340"/>
                    <a:gd name="T26" fmla="*/ 454 w 539"/>
                    <a:gd name="T27" fmla="*/ 113 h 340"/>
                    <a:gd name="T28" fmla="*/ 425 w 539"/>
                    <a:gd name="T29" fmla="*/ 57 h 340"/>
                    <a:gd name="T30" fmla="*/ 397 w 539"/>
                    <a:gd name="T31" fmla="*/ 57 h 340"/>
                    <a:gd name="T32" fmla="*/ 397 w 539"/>
                    <a:gd name="T33" fmla="*/ 28 h 340"/>
                    <a:gd name="T34" fmla="*/ 199 w 539"/>
                    <a:gd name="T35" fmla="*/ 0 h 340"/>
                    <a:gd name="T36" fmla="*/ 142 w 539"/>
                    <a:gd name="T37" fmla="*/ 57 h 340"/>
                    <a:gd name="T38" fmla="*/ 85 w 539"/>
                    <a:gd name="T39" fmla="*/ 28 h 340"/>
                    <a:gd name="T40" fmla="*/ 57 w 539"/>
                    <a:gd name="T41" fmla="*/ 57 h 3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539" h="340">
                      <a:moveTo>
                        <a:pt x="57" y="57"/>
                      </a:moveTo>
                      <a:lnTo>
                        <a:pt x="57" y="113"/>
                      </a:lnTo>
                      <a:lnTo>
                        <a:pt x="0" y="142"/>
                      </a:lnTo>
                      <a:lnTo>
                        <a:pt x="0" y="227"/>
                      </a:lnTo>
                      <a:lnTo>
                        <a:pt x="57" y="255"/>
                      </a:lnTo>
                      <a:lnTo>
                        <a:pt x="57" y="312"/>
                      </a:lnTo>
                      <a:lnTo>
                        <a:pt x="142" y="340"/>
                      </a:lnTo>
                      <a:lnTo>
                        <a:pt x="227" y="312"/>
                      </a:lnTo>
                      <a:lnTo>
                        <a:pt x="284" y="340"/>
                      </a:lnTo>
                      <a:lnTo>
                        <a:pt x="425" y="340"/>
                      </a:lnTo>
                      <a:lnTo>
                        <a:pt x="454" y="255"/>
                      </a:lnTo>
                      <a:lnTo>
                        <a:pt x="511" y="227"/>
                      </a:lnTo>
                      <a:lnTo>
                        <a:pt x="539" y="142"/>
                      </a:lnTo>
                      <a:lnTo>
                        <a:pt x="454" y="113"/>
                      </a:lnTo>
                      <a:lnTo>
                        <a:pt x="425" y="57"/>
                      </a:lnTo>
                      <a:lnTo>
                        <a:pt x="397" y="57"/>
                      </a:lnTo>
                      <a:lnTo>
                        <a:pt x="397" y="28"/>
                      </a:lnTo>
                      <a:lnTo>
                        <a:pt x="199" y="0"/>
                      </a:lnTo>
                      <a:lnTo>
                        <a:pt x="142" y="57"/>
                      </a:lnTo>
                      <a:lnTo>
                        <a:pt x="85" y="28"/>
                      </a:lnTo>
                      <a:lnTo>
                        <a:pt x="57" y="57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2" name="Freeform 695"/>
                <p:cNvSpPr>
                  <a:spLocks/>
                </p:cNvSpPr>
                <p:nvPr/>
              </p:nvSpPr>
              <p:spPr bwMode="auto">
                <a:xfrm>
                  <a:off x="5456239" y="4935540"/>
                  <a:ext cx="1079500" cy="809626"/>
                </a:xfrm>
                <a:custGeom>
                  <a:avLst/>
                  <a:gdLst>
                    <a:gd name="T0" fmla="*/ 226 w 680"/>
                    <a:gd name="T1" fmla="*/ 0 h 510"/>
                    <a:gd name="T2" fmla="*/ 141 w 680"/>
                    <a:gd name="T3" fmla="*/ 85 h 510"/>
                    <a:gd name="T4" fmla="*/ 170 w 680"/>
                    <a:gd name="T5" fmla="*/ 170 h 510"/>
                    <a:gd name="T6" fmla="*/ 113 w 680"/>
                    <a:gd name="T7" fmla="*/ 227 h 510"/>
                    <a:gd name="T8" fmla="*/ 141 w 680"/>
                    <a:gd name="T9" fmla="*/ 284 h 510"/>
                    <a:gd name="T10" fmla="*/ 0 w 680"/>
                    <a:gd name="T11" fmla="*/ 312 h 510"/>
                    <a:gd name="T12" fmla="*/ 28 w 680"/>
                    <a:gd name="T13" fmla="*/ 369 h 510"/>
                    <a:gd name="T14" fmla="*/ 85 w 680"/>
                    <a:gd name="T15" fmla="*/ 454 h 510"/>
                    <a:gd name="T16" fmla="*/ 141 w 680"/>
                    <a:gd name="T17" fmla="*/ 482 h 510"/>
                    <a:gd name="T18" fmla="*/ 170 w 680"/>
                    <a:gd name="T19" fmla="*/ 454 h 510"/>
                    <a:gd name="T20" fmla="*/ 170 w 680"/>
                    <a:gd name="T21" fmla="*/ 510 h 510"/>
                    <a:gd name="T22" fmla="*/ 340 w 680"/>
                    <a:gd name="T23" fmla="*/ 510 h 510"/>
                    <a:gd name="T24" fmla="*/ 482 w 680"/>
                    <a:gd name="T25" fmla="*/ 425 h 510"/>
                    <a:gd name="T26" fmla="*/ 567 w 680"/>
                    <a:gd name="T27" fmla="*/ 454 h 510"/>
                    <a:gd name="T28" fmla="*/ 652 w 680"/>
                    <a:gd name="T29" fmla="*/ 397 h 510"/>
                    <a:gd name="T30" fmla="*/ 680 w 680"/>
                    <a:gd name="T31" fmla="*/ 340 h 510"/>
                    <a:gd name="T32" fmla="*/ 567 w 680"/>
                    <a:gd name="T33" fmla="*/ 170 h 510"/>
                    <a:gd name="T34" fmla="*/ 482 w 680"/>
                    <a:gd name="T35" fmla="*/ 85 h 510"/>
                    <a:gd name="T36" fmla="*/ 226 w 680"/>
                    <a:gd name="T37" fmla="*/ 0 h 5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680" h="510">
                      <a:moveTo>
                        <a:pt x="226" y="0"/>
                      </a:moveTo>
                      <a:lnTo>
                        <a:pt x="141" y="85"/>
                      </a:lnTo>
                      <a:lnTo>
                        <a:pt x="170" y="170"/>
                      </a:lnTo>
                      <a:lnTo>
                        <a:pt x="113" y="227"/>
                      </a:lnTo>
                      <a:lnTo>
                        <a:pt x="141" y="284"/>
                      </a:lnTo>
                      <a:lnTo>
                        <a:pt x="0" y="312"/>
                      </a:lnTo>
                      <a:lnTo>
                        <a:pt x="28" y="369"/>
                      </a:lnTo>
                      <a:lnTo>
                        <a:pt x="85" y="454"/>
                      </a:lnTo>
                      <a:lnTo>
                        <a:pt x="141" y="482"/>
                      </a:lnTo>
                      <a:lnTo>
                        <a:pt x="170" y="454"/>
                      </a:lnTo>
                      <a:lnTo>
                        <a:pt x="170" y="510"/>
                      </a:lnTo>
                      <a:lnTo>
                        <a:pt x="340" y="510"/>
                      </a:lnTo>
                      <a:lnTo>
                        <a:pt x="482" y="425"/>
                      </a:lnTo>
                      <a:lnTo>
                        <a:pt x="567" y="454"/>
                      </a:lnTo>
                      <a:lnTo>
                        <a:pt x="652" y="397"/>
                      </a:lnTo>
                      <a:lnTo>
                        <a:pt x="680" y="340"/>
                      </a:lnTo>
                      <a:lnTo>
                        <a:pt x="567" y="170"/>
                      </a:lnTo>
                      <a:lnTo>
                        <a:pt x="482" y="85"/>
                      </a:lnTo>
                      <a:lnTo>
                        <a:pt x="226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3" name="Freeform 696"/>
                <p:cNvSpPr>
                  <a:spLocks/>
                </p:cNvSpPr>
                <p:nvPr/>
              </p:nvSpPr>
              <p:spPr bwMode="auto">
                <a:xfrm>
                  <a:off x="4914901" y="3990976"/>
                  <a:ext cx="585788" cy="630238"/>
                </a:xfrm>
                <a:custGeom>
                  <a:avLst/>
                  <a:gdLst>
                    <a:gd name="T0" fmla="*/ 341 w 369"/>
                    <a:gd name="T1" fmla="*/ 255 h 397"/>
                    <a:gd name="T2" fmla="*/ 312 w 369"/>
                    <a:gd name="T3" fmla="*/ 170 h 397"/>
                    <a:gd name="T4" fmla="*/ 369 w 369"/>
                    <a:gd name="T5" fmla="*/ 141 h 397"/>
                    <a:gd name="T6" fmla="*/ 369 w 369"/>
                    <a:gd name="T7" fmla="*/ 113 h 397"/>
                    <a:gd name="T8" fmla="*/ 312 w 369"/>
                    <a:gd name="T9" fmla="*/ 85 h 397"/>
                    <a:gd name="T10" fmla="*/ 256 w 369"/>
                    <a:gd name="T11" fmla="*/ 85 h 397"/>
                    <a:gd name="T12" fmla="*/ 227 w 369"/>
                    <a:gd name="T13" fmla="*/ 56 h 397"/>
                    <a:gd name="T14" fmla="*/ 227 w 369"/>
                    <a:gd name="T15" fmla="*/ 28 h 397"/>
                    <a:gd name="T16" fmla="*/ 86 w 369"/>
                    <a:gd name="T17" fmla="*/ 0 h 397"/>
                    <a:gd name="T18" fmla="*/ 0 w 369"/>
                    <a:gd name="T19" fmla="*/ 85 h 397"/>
                    <a:gd name="T20" fmla="*/ 57 w 369"/>
                    <a:gd name="T21" fmla="*/ 170 h 397"/>
                    <a:gd name="T22" fmla="*/ 142 w 369"/>
                    <a:gd name="T23" fmla="*/ 312 h 397"/>
                    <a:gd name="T24" fmla="*/ 142 w 369"/>
                    <a:gd name="T25" fmla="*/ 397 h 397"/>
                    <a:gd name="T26" fmla="*/ 199 w 369"/>
                    <a:gd name="T27" fmla="*/ 368 h 397"/>
                    <a:gd name="T28" fmla="*/ 199 w 369"/>
                    <a:gd name="T29" fmla="*/ 312 h 397"/>
                    <a:gd name="T30" fmla="*/ 227 w 369"/>
                    <a:gd name="T31" fmla="*/ 283 h 397"/>
                    <a:gd name="T32" fmla="*/ 284 w 369"/>
                    <a:gd name="T33" fmla="*/ 312 h 397"/>
                    <a:gd name="T34" fmla="*/ 341 w 369"/>
                    <a:gd name="T35" fmla="*/ 255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369" h="397">
                      <a:moveTo>
                        <a:pt x="341" y="255"/>
                      </a:moveTo>
                      <a:lnTo>
                        <a:pt x="312" y="170"/>
                      </a:lnTo>
                      <a:lnTo>
                        <a:pt x="369" y="141"/>
                      </a:lnTo>
                      <a:lnTo>
                        <a:pt x="369" y="113"/>
                      </a:lnTo>
                      <a:lnTo>
                        <a:pt x="312" y="85"/>
                      </a:lnTo>
                      <a:lnTo>
                        <a:pt x="256" y="85"/>
                      </a:lnTo>
                      <a:lnTo>
                        <a:pt x="227" y="56"/>
                      </a:lnTo>
                      <a:lnTo>
                        <a:pt x="227" y="28"/>
                      </a:lnTo>
                      <a:lnTo>
                        <a:pt x="86" y="0"/>
                      </a:lnTo>
                      <a:lnTo>
                        <a:pt x="0" y="85"/>
                      </a:lnTo>
                      <a:lnTo>
                        <a:pt x="57" y="170"/>
                      </a:lnTo>
                      <a:lnTo>
                        <a:pt x="142" y="312"/>
                      </a:lnTo>
                      <a:lnTo>
                        <a:pt x="142" y="397"/>
                      </a:lnTo>
                      <a:lnTo>
                        <a:pt x="199" y="368"/>
                      </a:lnTo>
                      <a:lnTo>
                        <a:pt x="199" y="312"/>
                      </a:lnTo>
                      <a:lnTo>
                        <a:pt x="227" y="283"/>
                      </a:lnTo>
                      <a:lnTo>
                        <a:pt x="284" y="312"/>
                      </a:lnTo>
                      <a:lnTo>
                        <a:pt x="341" y="255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4" name="Freeform 708"/>
                <p:cNvSpPr>
                  <a:spLocks/>
                </p:cNvSpPr>
                <p:nvPr/>
              </p:nvSpPr>
              <p:spPr bwMode="auto">
                <a:xfrm>
                  <a:off x="5410201" y="3675063"/>
                  <a:ext cx="765176" cy="630237"/>
                </a:xfrm>
                <a:custGeom>
                  <a:avLst/>
                  <a:gdLst>
                    <a:gd name="T0" fmla="*/ 142 w 482"/>
                    <a:gd name="T1" fmla="*/ 0 h 397"/>
                    <a:gd name="T2" fmla="*/ 227 w 482"/>
                    <a:gd name="T3" fmla="*/ 29 h 397"/>
                    <a:gd name="T4" fmla="*/ 284 w 482"/>
                    <a:gd name="T5" fmla="*/ 85 h 397"/>
                    <a:gd name="T6" fmla="*/ 426 w 482"/>
                    <a:gd name="T7" fmla="*/ 114 h 397"/>
                    <a:gd name="T8" fmla="*/ 454 w 482"/>
                    <a:gd name="T9" fmla="*/ 170 h 397"/>
                    <a:gd name="T10" fmla="*/ 426 w 482"/>
                    <a:gd name="T11" fmla="*/ 227 h 397"/>
                    <a:gd name="T12" fmla="*/ 482 w 482"/>
                    <a:gd name="T13" fmla="*/ 284 h 397"/>
                    <a:gd name="T14" fmla="*/ 482 w 482"/>
                    <a:gd name="T15" fmla="*/ 397 h 397"/>
                    <a:gd name="T16" fmla="*/ 284 w 482"/>
                    <a:gd name="T17" fmla="*/ 369 h 397"/>
                    <a:gd name="T18" fmla="*/ 142 w 482"/>
                    <a:gd name="T19" fmla="*/ 369 h 397"/>
                    <a:gd name="T20" fmla="*/ 57 w 482"/>
                    <a:gd name="T21" fmla="*/ 340 h 397"/>
                    <a:gd name="T22" fmla="*/ 57 w 482"/>
                    <a:gd name="T23" fmla="*/ 312 h 397"/>
                    <a:gd name="T24" fmla="*/ 0 w 482"/>
                    <a:gd name="T25" fmla="*/ 284 h 397"/>
                    <a:gd name="T26" fmla="*/ 57 w 482"/>
                    <a:gd name="T27" fmla="*/ 142 h 397"/>
                    <a:gd name="T28" fmla="*/ 85 w 482"/>
                    <a:gd name="T29" fmla="*/ 57 h 397"/>
                    <a:gd name="T30" fmla="*/ 142 w 482"/>
                    <a:gd name="T31" fmla="*/ 0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482" h="397">
                      <a:moveTo>
                        <a:pt x="142" y="0"/>
                      </a:moveTo>
                      <a:lnTo>
                        <a:pt x="227" y="29"/>
                      </a:lnTo>
                      <a:lnTo>
                        <a:pt x="284" y="85"/>
                      </a:lnTo>
                      <a:lnTo>
                        <a:pt x="426" y="114"/>
                      </a:lnTo>
                      <a:lnTo>
                        <a:pt x="454" y="170"/>
                      </a:lnTo>
                      <a:lnTo>
                        <a:pt x="426" y="227"/>
                      </a:lnTo>
                      <a:lnTo>
                        <a:pt x="482" y="284"/>
                      </a:lnTo>
                      <a:lnTo>
                        <a:pt x="482" y="397"/>
                      </a:lnTo>
                      <a:lnTo>
                        <a:pt x="284" y="369"/>
                      </a:lnTo>
                      <a:lnTo>
                        <a:pt x="142" y="369"/>
                      </a:lnTo>
                      <a:lnTo>
                        <a:pt x="57" y="340"/>
                      </a:lnTo>
                      <a:lnTo>
                        <a:pt x="57" y="312"/>
                      </a:lnTo>
                      <a:lnTo>
                        <a:pt x="0" y="284"/>
                      </a:lnTo>
                      <a:lnTo>
                        <a:pt x="57" y="142"/>
                      </a:lnTo>
                      <a:lnTo>
                        <a:pt x="85" y="57"/>
                      </a:lnTo>
                      <a:lnTo>
                        <a:pt x="142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5" name="Freeform 710"/>
                <p:cNvSpPr>
                  <a:spLocks/>
                </p:cNvSpPr>
                <p:nvPr/>
              </p:nvSpPr>
              <p:spPr bwMode="auto">
                <a:xfrm>
                  <a:off x="5005389" y="3360739"/>
                  <a:ext cx="809626" cy="765176"/>
                </a:xfrm>
                <a:custGeom>
                  <a:avLst/>
                  <a:gdLst>
                    <a:gd name="T0" fmla="*/ 0 w 510"/>
                    <a:gd name="T1" fmla="*/ 57 h 482"/>
                    <a:gd name="T2" fmla="*/ 85 w 510"/>
                    <a:gd name="T3" fmla="*/ 28 h 482"/>
                    <a:gd name="T4" fmla="*/ 170 w 510"/>
                    <a:gd name="T5" fmla="*/ 0 h 482"/>
                    <a:gd name="T6" fmla="*/ 284 w 510"/>
                    <a:gd name="T7" fmla="*/ 28 h 482"/>
                    <a:gd name="T8" fmla="*/ 397 w 510"/>
                    <a:gd name="T9" fmla="*/ 28 h 482"/>
                    <a:gd name="T10" fmla="*/ 397 w 510"/>
                    <a:gd name="T11" fmla="*/ 113 h 482"/>
                    <a:gd name="T12" fmla="*/ 482 w 510"/>
                    <a:gd name="T13" fmla="*/ 113 h 482"/>
                    <a:gd name="T14" fmla="*/ 510 w 510"/>
                    <a:gd name="T15" fmla="*/ 198 h 482"/>
                    <a:gd name="T16" fmla="*/ 482 w 510"/>
                    <a:gd name="T17" fmla="*/ 227 h 482"/>
                    <a:gd name="T18" fmla="*/ 397 w 510"/>
                    <a:gd name="T19" fmla="*/ 198 h 482"/>
                    <a:gd name="T20" fmla="*/ 340 w 510"/>
                    <a:gd name="T21" fmla="*/ 255 h 482"/>
                    <a:gd name="T22" fmla="*/ 255 w 510"/>
                    <a:gd name="T23" fmla="*/ 482 h 482"/>
                    <a:gd name="T24" fmla="*/ 142 w 510"/>
                    <a:gd name="T25" fmla="*/ 340 h 482"/>
                    <a:gd name="T26" fmla="*/ 142 w 510"/>
                    <a:gd name="T27" fmla="*/ 283 h 482"/>
                    <a:gd name="T28" fmla="*/ 85 w 510"/>
                    <a:gd name="T29" fmla="*/ 198 h 482"/>
                    <a:gd name="T30" fmla="*/ 57 w 510"/>
                    <a:gd name="T31" fmla="*/ 198 h 482"/>
                    <a:gd name="T32" fmla="*/ 29 w 510"/>
                    <a:gd name="T33" fmla="*/ 170 h 482"/>
                    <a:gd name="T34" fmla="*/ 57 w 510"/>
                    <a:gd name="T35" fmla="*/ 113 h 482"/>
                    <a:gd name="T36" fmla="*/ 0 w 510"/>
                    <a:gd name="T37" fmla="*/ 57 h 4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510" h="482">
                      <a:moveTo>
                        <a:pt x="0" y="57"/>
                      </a:moveTo>
                      <a:lnTo>
                        <a:pt x="85" y="28"/>
                      </a:lnTo>
                      <a:lnTo>
                        <a:pt x="170" y="0"/>
                      </a:lnTo>
                      <a:lnTo>
                        <a:pt x="284" y="28"/>
                      </a:lnTo>
                      <a:lnTo>
                        <a:pt x="397" y="28"/>
                      </a:lnTo>
                      <a:lnTo>
                        <a:pt x="397" y="113"/>
                      </a:lnTo>
                      <a:lnTo>
                        <a:pt x="482" y="113"/>
                      </a:lnTo>
                      <a:lnTo>
                        <a:pt x="510" y="198"/>
                      </a:lnTo>
                      <a:lnTo>
                        <a:pt x="482" y="227"/>
                      </a:lnTo>
                      <a:lnTo>
                        <a:pt x="397" y="198"/>
                      </a:lnTo>
                      <a:lnTo>
                        <a:pt x="340" y="255"/>
                      </a:lnTo>
                      <a:lnTo>
                        <a:pt x="255" y="482"/>
                      </a:lnTo>
                      <a:lnTo>
                        <a:pt x="142" y="340"/>
                      </a:lnTo>
                      <a:lnTo>
                        <a:pt x="142" y="283"/>
                      </a:lnTo>
                      <a:lnTo>
                        <a:pt x="85" y="198"/>
                      </a:lnTo>
                      <a:lnTo>
                        <a:pt x="57" y="198"/>
                      </a:lnTo>
                      <a:lnTo>
                        <a:pt x="29" y="170"/>
                      </a:lnTo>
                      <a:lnTo>
                        <a:pt x="57" y="113"/>
                      </a:lnTo>
                      <a:lnTo>
                        <a:pt x="0" y="57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6" name="Freeform 711"/>
                <p:cNvSpPr>
                  <a:spLocks/>
                </p:cNvSpPr>
                <p:nvPr/>
              </p:nvSpPr>
              <p:spPr bwMode="auto">
                <a:xfrm>
                  <a:off x="5861052" y="3721101"/>
                  <a:ext cx="809626" cy="630238"/>
                </a:xfrm>
                <a:custGeom>
                  <a:avLst/>
                  <a:gdLst>
                    <a:gd name="T0" fmla="*/ 198 w 510"/>
                    <a:gd name="T1" fmla="*/ 368 h 397"/>
                    <a:gd name="T2" fmla="*/ 283 w 510"/>
                    <a:gd name="T3" fmla="*/ 397 h 397"/>
                    <a:gd name="T4" fmla="*/ 340 w 510"/>
                    <a:gd name="T5" fmla="*/ 397 h 397"/>
                    <a:gd name="T6" fmla="*/ 425 w 510"/>
                    <a:gd name="T7" fmla="*/ 340 h 397"/>
                    <a:gd name="T8" fmla="*/ 453 w 510"/>
                    <a:gd name="T9" fmla="*/ 340 h 397"/>
                    <a:gd name="T10" fmla="*/ 510 w 510"/>
                    <a:gd name="T11" fmla="*/ 311 h 397"/>
                    <a:gd name="T12" fmla="*/ 510 w 510"/>
                    <a:gd name="T13" fmla="*/ 198 h 397"/>
                    <a:gd name="T14" fmla="*/ 425 w 510"/>
                    <a:gd name="T15" fmla="*/ 85 h 397"/>
                    <a:gd name="T16" fmla="*/ 425 w 510"/>
                    <a:gd name="T17" fmla="*/ 28 h 397"/>
                    <a:gd name="T18" fmla="*/ 227 w 510"/>
                    <a:gd name="T19" fmla="*/ 28 h 397"/>
                    <a:gd name="T20" fmla="*/ 170 w 510"/>
                    <a:gd name="T21" fmla="*/ 0 h 397"/>
                    <a:gd name="T22" fmla="*/ 85 w 510"/>
                    <a:gd name="T23" fmla="*/ 0 h 397"/>
                    <a:gd name="T24" fmla="*/ 0 w 510"/>
                    <a:gd name="T25" fmla="*/ 56 h 397"/>
                    <a:gd name="T26" fmla="*/ 142 w 510"/>
                    <a:gd name="T27" fmla="*/ 85 h 397"/>
                    <a:gd name="T28" fmla="*/ 170 w 510"/>
                    <a:gd name="T29" fmla="*/ 141 h 397"/>
                    <a:gd name="T30" fmla="*/ 142 w 510"/>
                    <a:gd name="T31" fmla="*/ 198 h 397"/>
                    <a:gd name="T32" fmla="*/ 198 w 510"/>
                    <a:gd name="T33" fmla="*/ 255 h 397"/>
                    <a:gd name="T34" fmla="*/ 198 w 510"/>
                    <a:gd name="T35" fmla="*/ 368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10" h="397">
                      <a:moveTo>
                        <a:pt x="198" y="368"/>
                      </a:moveTo>
                      <a:lnTo>
                        <a:pt x="283" y="397"/>
                      </a:lnTo>
                      <a:lnTo>
                        <a:pt x="340" y="397"/>
                      </a:lnTo>
                      <a:lnTo>
                        <a:pt x="425" y="340"/>
                      </a:lnTo>
                      <a:lnTo>
                        <a:pt x="453" y="340"/>
                      </a:lnTo>
                      <a:lnTo>
                        <a:pt x="510" y="311"/>
                      </a:lnTo>
                      <a:lnTo>
                        <a:pt x="510" y="198"/>
                      </a:lnTo>
                      <a:lnTo>
                        <a:pt x="425" y="85"/>
                      </a:lnTo>
                      <a:lnTo>
                        <a:pt x="425" y="28"/>
                      </a:lnTo>
                      <a:lnTo>
                        <a:pt x="227" y="28"/>
                      </a:lnTo>
                      <a:lnTo>
                        <a:pt x="170" y="0"/>
                      </a:lnTo>
                      <a:lnTo>
                        <a:pt x="85" y="0"/>
                      </a:lnTo>
                      <a:lnTo>
                        <a:pt x="0" y="56"/>
                      </a:lnTo>
                      <a:lnTo>
                        <a:pt x="142" y="85"/>
                      </a:lnTo>
                      <a:lnTo>
                        <a:pt x="170" y="141"/>
                      </a:lnTo>
                      <a:lnTo>
                        <a:pt x="142" y="198"/>
                      </a:lnTo>
                      <a:lnTo>
                        <a:pt x="198" y="255"/>
                      </a:lnTo>
                      <a:lnTo>
                        <a:pt x="198" y="368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7" name="Freeform 712"/>
                <p:cNvSpPr>
                  <a:spLocks/>
                </p:cNvSpPr>
                <p:nvPr/>
              </p:nvSpPr>
              <p:spPr bwMode="auto">
                <a:xfrm>
                  <a:off x="5410201" y="4214814"/>
                  <a:ext cx="1350964" cy="855662"/>
                </a:xfrm>
                <a:custGeom>
                  <a:avLst/>
                  <a:gdLst>
                    <a:gd name="T0" fmla="*/ 624 w 851"/>
                    <a:gd name="T1" fmla="*/ 86 h 539"/>
                    <a:gd name="T2" fmla="*/ 567 w 851"/>
                    <a:gd name="T3" fmla="*/ 86 h 539"/>
                    <a:gd name="T4" fmla="*/ 482 w 851"/>
                    <a:gd name="T5" fmla="*/ 57 h 539"/>
                    <a:gd name="T6" fmla="*/ 284 w 851"/>
                    <a:gd name="T7" fmla="*/ 29 h 539"/>
                    <a:gd name="T8" fmla="*/ 142 w 851"/>
                    <a:gd name="T9" fmla="*/ 29 h 539"/>
                    <a:gd name="T10" fmla="*/ 57 w 851"/>
                    <a:gd name="T11" fmla="*/ 0 h 539"/>
                    <a:gd name="T12" fmla="*/ 0 w 851"/>
                    <a:gd name="T13" fmla="*/ 29 h 539"/>
                    <a:gd name="T14" fmla="*/ 29 w 851"/>
                    <a:gd name="T15" fmla="*/ 114 h 539"/>
                    <a:gd name="T16" fmla="*/ 227 w 851"/>
                    <a:gd name="T17" fmla="*/ 142 h 539"/>
                    <a:gd name="T18" fmla="*/ 227 w 851"/>
                    <a:gd name="T19" fmla="*/ 171 h 539"/>
                    <a:gd name="T20" fmla="*/ 255 w 851"/>
                    <a:gd name="T21" fmla="*/ 171 h 539"/>
                    <a:gd name="T22" fmla="*/ 284 w 851"/>
                    <a:gd name="T23" fmla="*/ 227 h 539"/>
                    <a:gd name="T24" fmla="*/ 369 w 851"/>
                    <a:gd name="T25" fmla="*/ 256 h 539"/>
                    <a:gd name="T26" fmla="*/ 341 w 851"/>
                    <a:gd name="T27" fmla="*/ 341 h 539"/>
                    <a:gd name="T28" fmla="*/ 284 w 851"/>
                    <a:gd name="T29" fmla="*/ 369 h 539"/>
                    <a:gd name="T30" fmla="*/ 255 w 851"/>
                    <a:gd name="T31" fmla="*/ 454 h 539"/>
                    <a:gd name="T32" fmla="*/ 511 w 851"/>
                    <a:gd name="T33" fmla="*/ 539 h 539"/>
                    <a:gd name="T34" fmla="*/ 539 w 851"/>
                    <a:gd name="T35" fmla="*/ 482 h 539"/>
                    <a:gd name="T36" fmla="*/ 596 w 851"/>
                    <a:gd name="T37" fmla="*/ 482 h 539"/>
                    <a:gd name="T38" fmla="*/ 624 w 851"/>
                    <a:gd name="T39" fmla="*/ 454 h 539"/>
                    <a:gd name="T40" fmla="*/ 624 w 851"/>
                    <a:gd name="T41" fmla="*/ 397 h 539"/>
                    <a:gd name="T42" fmla="*/ 567 w 851"/>
                    <a:gd name="T43" fmla="*/ 369 h 539"/>
                    <a:gd name="T44" fmla="*/ 624 w 851"/>
                    <a:gd name="T45" fmla="*/ 341 h 539"/>
                    <a:gd name="T46" fmla="*/ 681 w 851"/>
                    <a:gd name="T47" fmla="*/ 341 h 539"/>
                    <a:gd name="T48" fmla="*/ 624 w 851"/>
                    <a:gd name="T49" fmla="*/ 227 h 539"/>
                    <a:gd name="T50" fmla="*/ 652 w 851"/>
                    <a:gd name="T51" fmla="*/ 199 h 539"/>
                    <a:gd name="T52" fmla="*/ 681 w 851"/>
                    <a:gd name="T53" fmla="*/ 227 h 539"/>
                    <a:gd name="T54" fmla="*/ 737 w 851"/>
                    <a:gd name="T55" fmla="*/ 256 h 539"/>
                    <a:gd name="T56" fmla="*/ 737 w 851"/>
                    <a:gd name="T57" fmla="*/ 227 h 539"/>
                    <a:gd name="T58" fmla="*/ 851 w 851"/>
                    <a:gd name="T59" fmla="*/ 227 h 539"/>
                    <a:gd name="T60" fmla="*/ 822 w 851"/>
                    <a:gd name="T61" fmla="*/ 171 h 539"/>
                    <a:gd name="T62" fmla="*/ 652 w 851"/>
                    <a:gd name="T63" fmla="*/ 142 h 539"/>
                    <a:gd name="T64" fmla="*/ 624 w 851"/>
                    <a:gd name="T65" fmla="*/ 86 h 5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851" h="539">
                      <a:moveTo>
                        <a:pt x="624" y="86"/>
                      </a:moveTo>
                      <a:lnTo>
                        <a:pt x="567" y="86"/>
                      </a:lnTo>
                      <a:lnTo>
                        <a:pt x="482" y="57"/>
                      </a:lnTo>
                      <a:lnTo>
                        <a:pt x="284" y="29"/>
                      </a:lnTo>
                      <a:lnTo>
                        <a:pt x="142" y="29"/>
                      </a:lnTo>
                      <a:lnTo>
                        <a:pt x="57" y="0"/>
                      </a:lnTo>
                      <a:lnTo>
                        <a:pt x="0" y="29"/>
                      </a:lnTo>
                      <a:lnTo>
                        <a:pt x="29" y="114"/>
                      </a:lnTo>
                      <a:lnTo>
                        <a:pt x="227" y="142"/>
                      </a:lnTo>
                      <a:lnTo>
                        <a:pt x="227" y="171"/>
                      </a:lnTo>
                      <a:lnTo>
                        <a:pt x="255" y="171"/>
                      </a:lnTo>
                      <a:lnTo>
                        <a:pt x="284" y="227"/>
                      </a:lnTo>
                      <a:lnTo>
                        <a:pt x="369" y="256"/>
                      </a:lnTo>
                      <a:lnTo>
                        <a:pt x="341" y="341"/>
                      </a:lnTo>
                      <a:lnTo>
                        <a:pt x="284" y="369"/>
                      </a:lnTo>
                      <a:lnTo>
                        <a:pt x="255" y="454"/>
                      </a:lnTo>
                      <a:lnTo>
                        <a:pt x="511" y="539"/>
                      </a:lnTo>
                      <a:lnTo>
                        <a:pt x="539" y="482"/>
                      </a:lnTo>
                      <a:lnTo>
                        <a:pt x="596" y="482"/>
                      </a:lnTo>
                      <a:lnTo>
                        <a:pt x="624" y="454"/>
                      </a:lnTo>
                      <a:lnTo>
                        <a:pt x="624" y="397"/>
                      </a:lnTo>
                      <a:lnTo>
                        <a:pt x="567" y="369"/>
                      </a:lnTo>
                      <a:lnTo>
                        <a:pt x="624" y="341"/>
                      </a:lnTo>
                      <a:lnTo>
                        <a:pt x="681" y="341"/>
                      </a:lnTo>
                      <a:lnTo>
                        <a:pt x="624" y="227"/>
                      </a:lnTo>
                      <a:lnTo>
                        <a:pt x="652" y="199"/>
                      </a:lnTo>
                      <a:lnTo>
                        <a:pt x="681" y="227"/>
                      </a:lnTo>
                      <a:lnTo>
                        <a:pt x="737" y="256"/>
                      </a:lnTo>
                      <a:lnTo>
                        <a:pt x="737" y="227"/>
                      </a:lnTo>
                      <a:lnTo>
                        <a:pt x="851" y="227"/>
                      </a:lnTo>
                      <a:lnTo>
                        <a:pt x="822" y="171"/>
                      </a:lnTo>
                      <a:lnTo>
                        <a:pt x="652" y="142"/>
                      </a:lnTo>
                      <a:lnTo>
                        <a:pt x="624" y="86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8" name="Freeform 716"/>
                <p:cNvSpPr>
                  <a:spLocks/>
                </p:cNvSpPr>
                <p:nvPr/>
              </p:nvSpPr>
              <p:spPr bwMode="auto">
                <a:xfrm>
                  <a:off x="7480302" y="4979990"/>
                  <a:ext cx="946150" cy="900112"/>
                </a:xfrm>
                <a:custGeom>
                  <a:avLst/>
                  <a:gdLst>
                    <a:gd name="T0" fmla="*/ 57 w 596"/>
                    <a:gd name="T1" fmla="*/ 454 h 567"/>
                    <a:gd name="T2" fmla="*/ 0 w 596"/>
                    <a:gd name="T3" fmla="*/ 284 h 567"/>
                    <a:gd name="T4" fmla="*/ 85 w 596"/>
                    <a:gd name="T5" fmla="*/ 199 h 567"/>
                    <a:gd name="T6" fmla="*/ 29 w 596"/>
                    <a:gd name="T7" fmla="*/ 114 h 567"/>
                    <a:gd name="T8" fmla="*/ 57 w 596"/>
                    <a:gd name="T9" fmla="*/ 85 h 567"/>
                    <a:gd name="T10" fmla="*/ 29 w 596"/>
                    <a:gd name="T11" fmla="*/ 85 h 567"/>
                    <a:gd name="T12" fmla="*/ 29 w 596"/>
                    <a:gd name="T13" fmla="*/ 29 h 567"/>
                    <a:gd name="T14" fmla="*/ 57 w 596"/>
                    <a:gd name="T15" fmla="*/ 0 h 567"/>
                    <a:gd name="T16" fmla="*/ 114 w 596"/>
                    <a:gd name="T17" fmla="*/ 85 h 567"/>
                    <a:gd name="T18" fmla="*/ 85 w 596"/>
                    <a:gd name="T19" fmla="*/ 142 h 567"/>
                    <a:gd name="T20" fmla="*/ 142 w 596"/>
                    <a:gd name="T21" fmla="*/ 227 h 567"/>
                    <a:gd name="T22" fmla="*/ 199 w 596"/>
                    <a:gd name="T23" fmla="*/ 227 h 567"/>
                    <a:gd name="T24" fmla="*/ 199 w 596"/>
                    <a:gd name="T25" fmla="*/ 57 h 567"/>
                    <a:gd name="T26" fmla="*/ 284 w 596"/>
                    <a:gd name="T27" fmla="*/ 85 h 567"/>
                    <a:gd name="T28" fmla="*/ 341 w 596"/>
                    <a:gd name="T29" fmla="*/ 57 h 567"/>
                    <a:gd name="T30" fmla="*/ 397 w 596"/>
                    <a:gd name="T31" fmla="*/ 256 h 567"/>
                    <a:gd name="T32" fmla="*/ 426 w 596"/>
                    <a:gd name="T33" fmla="*/ 256 h 567"/>
                    <a:gd name="T34" fmla="*/ 454 w 596"/>
                    <a:gd name="T35" fmla="*/ 284 h 567"/>
                    <a:gd name="T36" fmla="*/ 511 w 596"/>
                    <a:gd name="T37" fmla="*/ 227 h 567"/>
                    <a:gd name="T38" fmla="*/ 482 w 596"/>
                    <a:gd name="T39" fmla="*/ 170 h 567"/>
                    <a:gd name="T40" fmla="*/ 539 w 596"/>
                    <a:gd name="T41" fmla="*/ 170 h 567"/>
                    <a:gd name="T42" fmla="*/ 567 w 596"/>
                    <a:gd name="T43" fmla="*/ 227 h 567"/>
                    <a:gd name="T44" fmla="*/ 567 w 596"/>
                    <a:gd name="T45" fmla="*/ 312 h 567"/>
                    <a:gd name="T46" fmla="*/ 596 w 596"/>
                    <a:gd name="T47" fmla="*/ 341 h 567"/>
                    <a:gd name="T48" fmla="*/ 596 w 596"/>
                    <a:gd name="T49" fmla="*/ 397 h 567"/>
                    <a:gd name="T50" fmla="*/ 567 w 596"/>
                    <a:gd name="T51" fmla="*/ 426 h 567"/>
                    <a:gd name="T52" fmla="*/ 426 w 596"/>
                    <a:gd name="T53" fmla="*/ 369 h 567"/>
                    <a:gd name="T54" fmla="*/ 369 w 596"/>
                    <a:gd name="T55" fmla="*/ 482 h 567"/>
                    <a:gd name="T56" fmla="*/ 341 w 596"/>
                    <a:gd name="T57" fmla="*/ 567 h 567"/>
                    <a:gd name="T58" fmla="*/ 57 w 596"/>
                    <a:gd name="T59" fmla="*/ 454 h 5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</a:cxnLst>
                  <a:rect l="0" t="0" r="r" b="b"/>
                  <a:pathLst>
                    <a:path w="596" h="567">
                      <a:moveTo>
                        <a:pt x="57" y="454"/>
                      </a:moveTo>
                      <a:lnTo>
                        <a:pt x="0" y="284"/>
                      </a:lnTo>
                      <a:lnTo>
                        <a:pt x="85" y="199"/>
                      </a:lnTo>
                      <a:lnTo>
                        <a:pt x="29" y="114"/>
                      </a:lnTo>
                      <a:lnTo>
                        <a:pt x="57" y="85"/>
                      </a:lnTo>
                      <a:lnTo>
                        <a:pt x="29" y="85"/>
                      </a:lnTo>
                      <a:lnTo>
                        <a:pt x="29" y="29"/>
                      </a:lnTo>
                      <a:lnTo>
                        <a:pt x="57" y="0"/>
                      </a:lnTo>
                      <a:lnTo>
                        <a:pt x="114" y="85"/>
                      </a:lnTo>
                      <a:lnTo>
                        <a:pt x="85" y="142"/>
                      </a:lnTo>
                      <a:lnTo>
                        <a:pt x="142" y="227"/>
                      </a:lnTo>
                      <a:lnTo>
                        <a:pt x="199" y="227"/>
                      </a:lnTo>
                      <a:lnTo>
                        <a:pt x="199" y="57"/>
                      </a:lnTo>
                      <a:lnTo>
                        <a:pt x="284" y="85"/>
                      </a:lnTo>
                      <a:lnTo>
                        <a:pt x="341" y="57"/>
                      </a:lnTo>
                      <a:lnTo>
                        <a:pt x="397" y="256"/>
                      </a:lnTo>
                      <a:lnTo>
                        <a:pt x="426" y="256"/>
                      </a:lnTo>
                      <a:lnTo>
                        <a:pt x="454" y="284"/>
                      </a:lnTo>
                      <a:lnTo>
                        <a:pt x="511" y="227"/>
                      </a:lnTo>
                      <a:lnTo>
                        <a:pt x="482" y="170"/>
                      </a:lnTo>
                      <a:lnTo>
                        <a:pt x="539" y="170"/>
                      </a:lnTo>
                      <a:lnTo>
                        <a:pt x="567" y="227"/>
                      </a:lnTo>
                      <a:lnTo>
                        <a:pt x="567" y="312"/>
                      </a:lnTo>
                      <a:lnTo>
                        <a:pt x="596" y="341"/>
                      </a:lnTo>
                      <a:lnTo>
                        <a:pt x="596" y="397"/>
                      </a:lnTo>
                      <a:lnTo>
                        <a:pt x="567" y="426"/>
                      </a:lnTo>
                      <a:lnTo>
                        <a:pt x="426" y="369"/>
                      </a:lnTo>
                      <a:lnTo>
                        <a:pt x="369" y="482"/>
                      </a:lnTo>
                      <a:lnTo>
                        <a:pt x="341" y="567"/>
                      </a:lnTo>
                      <a:lnTo>
                        <a:pt x="57" y="454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9" name="Freeform 720"/>
                <p:cNvSpPr>
                  <a:spLocks/>
                </p:cNvSpPr>
                <p:nvPr/>
              </p:nvSpPr>
              <p:spPr bwMode="auto">
                <a:xfrm>
                  <a:off x="8021640" y="5565777"/>
                  <a:ext cx="449262" cy="495301"/>
                </a:xfrm>
                <a:custGeom>
                  <a:avLst/>
                  <a:gdLst>
                    <a:gd name="T0" fmla="*/ 226 w 283"/>
                    <a:gd name="T1" fmla="*/ 57 h 312"/>
                    <a:gd name="T2" fmla="*/ 198 w 283"/>
                    <a:gd name="T3" fmla="*/ 113 h 312"/>
                    <a:gd name="T4" fmla="*/ 226 w 283"/>
                    <a:gd name="T5" fmla="*/ 170 h 312"/>
                    <a:gd name="T6" fmla="*/ 283 w 283"/>
                    <a:gd name="T7" fmla="*/ 255 h 312"/>
                    <a:gd name="T8" fmla="*/ 226 w 283"/>
                    <a:gd name="T9" fmla="*/ 312 h 312"/>
                    <a:gd name="T10" fmla="*/ 56 w 283"/>
                    <a:gd name="T11" fmla="*/ 255 h 312"/>
                    <a:gd name="T12" fmla="*/ 0 w 283"/>
                    <a:gd name="T13" fmla="*/ 198 h 312"/>
                    <a:gd name="T14" fmla="*/ 28 w 283"/>
                    <a:gd name="T15" fmla="*/ 113 h 312"/>
                    <a:gd name="T16" fmla="*/ 85 w 283"/>
                    <a:gd name="T17" fmla="*/ 0 h 312"/>
                    <a:gd name="T18" fmla="*/ 226 w 283"/>
                    <a:gd name="T19" fmla="*/ 57 h 3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283" h="312">
                      <a:moveTo>
                        <a:pt x="226" y="57"/>
                      </a:moveTo>
                      <a:lnTo>
                        <a:pt x="198" y="113"/>
                      </a:lnTo>
                      <a:lnTo>
                        <a:pt x="226" y="170"/>
                      </a:lnTo>
                      <a:lnTo>
                        <a:pt x="283" y="255"/>
                      </a:lnTo>
                      <a:lnTo>
                        <a:pt x="226" y="312"/>
                      </a:lnTo>
                      <a:lnTo>
                        <a:pt x="56" y="255"/>
                      </a:lnTo>
                      <a:lnTo>
                        <a:pt x="0" y="198"/>
                      </a:lnTo>
                      <a:lnTo>
                        <a:pt x="28" y="113"/>
                      </a:lnTo>
                      <a:lnTo>
                        <a:pt x="85" y="0"/>
                      </a:lnTo>
                      <a:lnTo>
                        <a:pt x="226" y="57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0" name="Freeform 721"/>
                <p:cNvSpPr>
                  <a:spLocks/>
                </p:cNvSpPr>
                <p:nvPr/>
              </p:nvSpPr>
              <p:spPr bwMode="auto">
                <a:xfrm>
                  <a:off x="6400801" y="4530727"/>
                  <a:ext cx="765176" cy="449263"/>
                </a:xfrm>
                <a:custGeom>
                  <a:avLst/>
                  <a:gdLst>
                    <a:gd name="T0" fmla="*/ 57 w 482"/>
                    <a:gd name="T1" fmla="*/ 142 h 283"/>
                    <a:gd name="T2" fmla="*/ 0 w 482"/>
                    <a:gd name="T3" fmla="*/ 142 h 283"/>
                    <a:gd name="T4" fmla="*/ 28 w 482"/>
                    <a:gd name="T5" fmla="*/ 170 h 283"/>
                    <a:gd name="T6" fmla="*/ 85 w 482"/>
                    <a:gd name="T7" fmla="*/ 170 h 283"/>
                    <a:gd name="T8" fmla="*/ 113 w 482"/>
                    <a:gd name="T9" fmla="*/ 198 h 283"/>
                    <a:gd name="T10" fmla="*/ 142 w 482"/>
                    <a:gd name="T11" fmla="*/ 170 h 283"/>
                    <a:gd name="T12" fmla="*/ 170 w 482"/>
                    <a:gd name="T13" fmla="*/ 227 h 283"/>
                    <a:gd name="T14" fmla="*/ 198 w 482"/>
                    <a:gd name="T15" fmla="*/ 283 h 283"/>
                    <a:gd name="T16" fmla="*/ 227 w 482"/>
                    <a:gd name="T17" fmla="*/ 255 h 283"/>
                    <a:gd name="T18" fmla="*/ 227 w 482"/>
                    <a:gd name="T19" fmla="*/ 198 h 283"/>
                    <a:gd name="T20" fmla="*/ 255 w 482"/>
                    <a:gd name="T21" fmla="*/ 198 h 283"/>
                    <a:gd name="T22" fmla="*/ 283 w 482"/>
                    <a:gd name="T23" fmla="*/ 255 h 283"/>
                    <a:gd name="T24" fmla="*/ 255 w 482"/>
                    <a:gd name="T25" fmla="*/ 283 h 283"/>
                    <a:gd name="T26" fmla="*/ 340 w 482"/>
                    <a:gd name="T27" fmla="*/ 283 h 283"/>
                    <a:gd name="T28" fmla="*/ 425 w 482"/>
                    <a:gd name="T29" fmla="*/ 255 h 283"/>
                    <a:gd name="T30" fmla="*/ 482 w 482"/>
                    <a:gd name="T31" fmla="*/ 198 h 283"/>
                    <a:gd name="T32" fmla="*/ 425 w 482"/>
                    <a:gd name="T33" fmla="*/ 170 h 283"/>
                    <a:gd name="T34" fmla="*/ 454 w 482"/>
                    <a:gd name="T35" fmla="*/ 113 h 283"/>
                    <a:gd name="T36" fmla="*/ 397 w 482"/>
                    <a:gd name="T37" fmla="*/ 57 h 283"/>
                    <a:gd name="T38" fmla="*/ 369 w 482"/>
                    <a:gd name="T39" fmla="*/ 113 h 283"/>
                    <a:gd name="T40" fmla="*/ 312 w 482"/>
                    <a:gd name="T41" fmla="*/ 57 h 283"/>
                    <a:gd name="T42" fmla="*/ 312 w 482"/>
                    <a:gd name="T43" fmla="*/ 0 h 283"/>
                    <a:gd name="T44" fmla="*/ 227 w 482"/>
                    <a:gd name="T45" fmla="*/ 28 h 283"/>
                    <a:gd name="T46" fmla="*/ 113 w 482"/>
                    <a:gd name="T47" fmla="*/ 28 h 283"/>
                    <a:gd name="T48" fmla="*/ 113 w 482"/>
                    <a:gd name="T49" fmla="*/ 57 h 283"/>
                    <a:gd name="T50" fmla="*/ 57 w 482"/>
                    <a:gd name="T51" fmla="*/ 28 h 283"/>
                    <a:gd name="T52" fmla="*/ 28 w 482"/>
                    <a:gd name="T53" fmla="*/ 0 h 283"/>
                    <a:gd name="T54" fmla="*/ 0 w 482"/>
                    <a:gd name="T55" fmla="*/ 28 h 283"/>
                    <a:gd name="T56" fmla="*/ 57 w 482"/>
                    <a:gd name="T57" fmla="*/ 142 h 2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</a:cxnLst>
                  <a:rect l="0" t="0" r="r" b="b"/>
                  <a:pathLst>
                    <a:path w="482" h="283">
                      <a:moveTo>
                        <a:pt x="57" y="142"/>
                      </a:moveTo>
                      <a:lnTo>
                        <a:pt x="0" y="142"/>
                      </a:lnTo>
                      <a:lnTo>
                        <a:pt x="28" y="170"/>
                      </a:lnTo>
                      <a:lnTo>
                        <a:pt x="85" y="170"/>
                      </a:lnTo>
                      <a:lnTo>
                        <a:pt x="113" y="198"/>
                      </a:lnTo>
                      <a:lnTo>
                        <a:pt x="142" y="170"/>
                      </a:lnTo>
                      <a:lnTo>
                        <a:pt x="170" y="227"/>
                      </a:lnTo>
                      <a:lnTo>
                        <a:pt x="198" y="283"/>
                      </a:lnTo>
                      <a:lnTo>
                        <a:pt x="227" y="255"/>
                      </a:lnTo>
                      <a:lnTo>
                        <a:pt x="227" y="198"/>
                      </a:lnTo>
                      <a:lnTo>
                        <a:pt x="255" y="198"/>
                      </a:lnTo>
                      <a:lnTo>
                        <a:pt x="283" y="255"/>
                      </a:lnTo>
                      <a:lnTo>
                        <a:pt x="255" y="283"/>
                      </a:lnTo>
                      <a:lnTo>
                        <a:pt x="340" y="283"/>
                      </a:lnTo>
                      <a:lnTo>
                        <a:pt x="425" y="255"/>
                      </a:lnTo>
                      <a:lnTo>
                        <a:pt x="482" y="198"/>
                      </a:lnTo>
                      <a:lnTo>
                        <a:pt x="425" y="170"/>
                      </a:lnTo>
                      <a:lnTo>
                        <a:pt x="454" y="113"/>
                      </a:lnTo>
                      <a:lnTo>
                        <a:pt x="397" y="57"/>
                      </a:lnTo>
                      <a:lnTo>
                        <a:pt x="369" y="113"/>
                      </a:lnTo>
                      <a:lnTo>
                        <a:pt x="312" y="57"/>
                      </a:lnTo>
                      <a:lnTo>
                        <a:pt x="312" y="0"/>
                      </a:lnTo>
                      <a:lnTo>
                        <a:pt x="227" y="28"/>
                      </a:lnTo>
                      <a:lnTo>
                        <a:pt x="113" y="28"/>
                      </a:lnTo>
                      <a:lnTo>
                        <a:pt x="113" y="57"/>
                      </a:lnTo>
                      <a:lnTo>
                        <a:pt x="57" y="28"/>
                      </a:lnTo>
                      <a:lnTo>
                        <a:pt x="28" y="0"/>
                      </a:lnTo>
                      <a:lnTo>
                        <a:pt x="0" y="28"/>
                      </a:lnTo>
                      <a:lnTo>
                        <a:pt x="57" y="142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1" name="Freeform 722"/>
                <p:cNvSpPr>
                  <a:spLocks/>
                </p:cNvSpPr>
                <p:nvPr/>
              </p:nvSpPr>
              <p:spPr bwMode="auto">
                <a:xfrm>
                  <a:off x="6221415" y="4756151"/>
                  <a:ext cx="493712" cy="493713"/>
                </a:xfrm>
                <a:custGeom>
                  <a:avLst/>
                  <a:gdLst>
                    <a:gd name="T0" fmla="*/ 311 w 311"/>
                    <a:gd name="T1" fmla="*/ 141 h 311"/>
                    <a:gd name="T2" fmla="*/ 255 w 311"/>
                    <a:gd name="T3" fmla="*/ 28 h 311"/>
                    <a:gd name="T4" fmla="*/ 226 w 311"/>
                    <a:gd name="T5" fmla="*/ 56 h 311"/>
                    <a:gd name="T6" fmla="*/ 198 w 311"/>
                    <a:gd name="T7" fmla="*/ 28 h 311"/>
                    <a:gd name="T8" fmla="*/ 141 w 311"/>
                    <a:gd name="T9" fmla="*/ 28 h 311"/>
                    <a:gd name="T10" fmla="*/ 113 w 311"/>
                    <a:gd name="T11" fmla="*/ 0 h 311"/>
                    <a:gd name="T12" fmla="*/ 56 w 311"/>
                    <a:gd name="T13" fmla="*/ 28 h 311"/>
                    <a:gd name="T14" fmla="*/ 113 w 311"/>
                    <a:gd name="T15" fmla="*/ 56 h 311"/>
                    <a:gd name="T16" fmla="*/ 113 w 311"/>
                    <a:gd name="T17" fmla="*/ 113 h 311"/>
                    <a:gd name="T18" fmla="*/ 85 w 311"/>
                    <a:gd name="T19" fmla="*/ 141 h 311"/>
                    <a:gd name="T20" fmla="*/ 28 w 311"/>
                    <a:gd name="T21" fmla="*/ 141 h 311"/>
                    <a:gd name="T22" fmla="*/ 0 w 311"/>
                    <a:gd name="T23" fmla="*/ 198 h 311"/>
                    <a:gd name="T24" fmla="*/ 85 w 311"/>
                    <a:gd name="T25" fmla="*/ 283 h 311"/>
                    <a:gd name="T26" fmla="*/ 170 w 311"/>
                    <a:gd name="T27" fmla="*/ 311 h 311"/>
                    <a:gd name="T28" fmla="*/ 283 w 311"/>
                    <a:gd name="T29" fmla="*/ 283 h 311"/>
                    <a:gd name="T30" fmla="*/ 255 w 311"/>
                    <a:gd name="T31" fmla="*/ 226 h 311"/>
                    <a:gd name="T32" fmla="*/ 311 w 311"/>
                    <a:gd name="T33" fmla="*/ 141 h 31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311" h="311">
                      <a:moveTo>
                        <a:pt x="311" y="141"/>
                      </a:moveTo>
                      <a:lnTo>
                        <a:pt x="255" y="28"/>
                      </a:lnTo>
                      <a:lnTo>
                        <a:pt x="226" y="56"/>
                      </a:lnTo>
                      <a:lnTo>
                        <a:pt x="198" y="28"/>
                      </a:lnTo>
                      <a:lnTo>
                        <a:pt x="141" y="28"/>
                      </a:lnTo>
                      <a:lnTo>
                        <a:pt x="113" y="0"/>
                      </a:lnTo>
                      <a:lnTo>
                        <a:pt x="56" y="28"/>
                      </a:lnTo>
                      <a:lnTo>
                        <a:pt x="113" y="56"/>
                      </a:lnTo>
                      <a:lnTo>
                        <a:pt x="113" y="113"/>
                      </a:lnTo>
                      <a:lnTo>
                        <a:pt x="85" y="141"/>
                      </a:lnTo>
                      <a:lnTo>
                        <a:pt x="28" y="141"/>
                      </a:lnTo>
                      <a:lnTo>
                        <a:pt x="0" y="198"/>
                      </a:lnTo>
                      <a:lnTo>
                        <a:pt x="85" y="283"/>
                      </a:lnTo>
                      <a:lnTo>
                        <a:pt x="170" y="311"/>
                      </a:lnTo>
                      <a:lnTo>
                        <a:pt x="283" y="283"/>
                      </a:lnTo>
                      <a:lnTo>
                        <a:pt x="255" y="226"/>
                      </a:lnTo>
                      <a:lnTo>
                        <a:pt x="311" y="141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2" name="Freeform 723"/>
                <p:cNvSpPr>
                  <a:spLocks/>
                </p:cNvSpPr>
                <p:nvPr/>
              </p:nvSpPr>
              <p:spPr bwMode="auto">
                <a:xfrm>
                  <a:off x="6356351" y="4845052"/>
                  <a:ext cx="1258889" cy="855664"/>
                </a:xfrm>
                <a:custGeom>
                  <a:avLst/>
                  <a:gdLst>
                    <a:gd name="T0" fmla="*/ 510 w 793"/>
                    <a:gd name="T1" fmla="*/ 0 h 539"/>
                    <a:gd name="T2" fmla="*/ 482 w 793"/>
                    <a:gd name="T3" fmla="*/ 85 h 539"/>
                    <a:gd name="T4" fmla="*/ 538 w 793"/>
                    <a:gd name="T5" fmla="*/ 114 h 539"/>
                    <a:gd name="T6" fmla="*/ 595 w 793"/>
                    <a:gd name="T7" fmla="*/ 85 h 539"/>
                    <a:gd name="T8" fmla="*/ 595 w 793"/>
                    <a:gd name="T9" fmla="*/ 142 h 539"/>
                    <a:gd name="T10" fmla="*/ 652 w 793"/>
                    <a:gd name="T11" fmla="*/ 114 h 539"/>
                    <a:gd name="T12" fmla="*/ 708 w 793"/>
                    <a:gd name="T13" fmla="*/ 57 h 539"/>
                    <a:gd name="T14" fmla="*/ 765 w 793"/>
                    <a:gd name="T15" fmla="*/ 85 h 539"/>
                    <a:gd name="T16" fmla="*/ 737 w 793"/>
                    <a:gd name="T17" fmla="*/ 114 h 539"/>
                    <a:gd name="T18" fmla="*/ 737 w 793"/>
                    <a:gd name="T19" fmla="*/ 170 h 539"/>
                    <a:gd name="T20" fmla="*/ 765 w 793"/>
                    <a:gd name="T21" fmla="*/ 170 h 539"/>
                    <a:gd name="T22" fmla="*/ 737 w 793"/>
                    <a:gd name="T23" fmla="*/ 199 h 539"/>
                    <a:gd name="T24" fmla="*/ 793 w 793"/>
                    <a:gd name="T25" fmla="*/ 284 h 539"/>
                    <a:gd name="T26" fmla="*/ 708 w 793"/>
                    <a:gd name="T27" fmla="*/ 369 h 539"/>
                    <a:gd name="T28" fmla="*/ 765 w 793"/>
                    <a:gd name="T29" fmla="*/ 539 h 539"/>
                    <a:gd name="T30" fmla="*/ 680 w 793"/>
                    <a:gd name="T31" fmla="*/ 454 h 539"/>
                    <a:gd name="T32" fmla="*/ 311 w 793"/>
                    <a:gd name="T33" fmla="*/ 454 h 539"/>
                    <a:gd name="T34" fmla="*/ 113 w 793"/>
                    <a:gd name="T35" fmla="*/ 397 h 539"/>
                    <a:gd name="T36" fmla="*/ 0 w 793"/>
                    <a:gd name="T37" fmla="*/ 227 h 539"/>
                    <a:gd name="T38" fmla="*/ 85 w 793"/>
                    <a:gd name="T39" fmla="*/ 255 h 539"/>
                    <a:gd name="T40" fmla="*/ 198 w 793"/>
                    <a:gd name="T41" fmla="*/ 227 h 539"/>
                    <a:gd name="T42" fmla="*/ 170 w 793"/>
                    <a:gd name="T43" fmla="*/ 170 h 539"/>
                    <a:gd name="T44" fmla="*/ 226 w 793"/>
                    <a:gd name="T45" fmla="*/ 85 h 539"/>
                    <a:gd name="T46" fmla="*/ 255 w 793"/>
                    <a:gd name="T47" fmla="*/ 57 h 539"/>
                    <a:gd name="T48" fmla="*/ 255 w 793"/>
                    <a:gd name="T49" fmla="*/ 0 h 539"/>
                    <a:gd name="T50" fmla="*/ 283 w 793"/>
                    <a:gd name="T51" fmla="*/ 0 h 539"/>
                    <a:gd name="T52" fmla="*/ 311 w 793"/>
                    <a:gd name="T53" fmla="*/ 57 h 539"/>
                    <a:gd name="T54" fmla="*/ 283 w 793"/>
                    <a:gd name="T55" fmla="*/ 85 h 539"/>
                    <a:gd name="T56" fmla="*/ 368 w 793"/>
                    <a:gd name="T57" fmla="*/ 85 h 539"/>
                    <a:gd name="T58" fmla="*/ 453 w 793"/>
                    <a:gd name="T59" fmla="*/ 57 h 539"/>
                    <a:gd name="T60" fmla="*/ 510 w 793"/>
                    <a:gd name="T61" fmla="*/ 0 h 5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</a:cxnLst>
                  <a:rect l="0" t="0" r="r" b="b"/>
                  <a:pathLst>
                    <a:path w="793" h="539">
                      <a:moveTo>
                        <a:pt x="510" y="0"/>
                      </a:moveTo>
                      <a:lnTo>
                        <a:pt x="482" y="85"/>
                      </a:lnTo>
                      <a:lnTo>
                        <a:pt x="538" y="114"/>
                      </a:lnTo>
                      <a:lnTo>
                        <a:pt x="595" y="85"/>
                      </a:lnTo>
                      <a:lnTo>
                        <a:pt x="595" y="142"/>
                      </a:lnTo>
                      <a:lnTo>
                        <a:pt x="652" y="114"/>
                      </a:lnTo>
                      <a:lnTo>
                        <a:pt x="708" y="57"/>
                      </a:lnTo>
                      <a:lnTo>
                        <a:pt x="765" y="85"/>
                      </a:lnTo>
                      <a:lnTo>
                        <a:pt x="737" y="114"/>
                      </a:lnTo>
                      <a:lnTo>
                        <a:pt x="737" y="170"/>
                      </a:lnTo>
                      <a:lnTo>
                        <a:pt x="765" y="170"/>
                      </a:lnTo>
                      <a:lnTo>
                        <a:pt x="737" y="199"/>
                      </a:lnTo>
                      <a:lnTo>
                        <a:pt x="793" y="284"/>
                      </a:lnTo>
                      <a:lnTo>
                        <a:pt x="708" y="369"/>
                      </a:lnTo>
                      <a:lnTo>
                        <a:pt x="765" y="539"/>
                      </a:lnTo>
                      <a:lnTo>
                        <a:pt x="680" y="454"/>
                      </a:lnTo>
                      <a:lnTo>
                        <a:pt x="311" y="454"/>
                      </a:lnTo>
                      <a:lnTo>
                        <a:pt x="113" y="397"/>
                      </a:lnTo>
                      <a:lnTo>
                        <a:pt x="0" y="227"/>
                      </a:lnTo>
                      <a:lnTo>
                        <a:pt x="85" y="255"/>
                      </a:lnTo>
                      <a:lnTo>
                        <a:pt x="198" y="227"/>
                      </a:lnTo>
                      <a:lnTo>
                        <a:pt x="170" y="170"/>
                      </a:lnTo>
                      <a:lnTo>
                        <a:pt x="226" y="85"/>
                      </a:lnTo>
                      <a:lnTo>
                        <a:pt x="255" y="57"/>
                      </a:lnTo>
                      <a:lnTo>
                        <a:pt x="255" y="0"/>
                      </a:lnTo>
                      <a:lnTo>
                        <a:pt x="283" y="0"/>
                      </a:lnTo>
                      <a:lnTo>
                        <a:pt x="311" y="57"/>
                      </a:lnTo>
                      <a:lnTo>
                        <a:pt x="283" y="85"/>
                      </a:lnTo>
                      <a:lnTo>
                        <a:pt x="368" y="85"/>
                      </a:lnTo>
                      <a:lnTo>
                        <a:pt x="453" y="57"/>
                      </a:lnTo>
                      <a:lnTo>
                        <a:pt x="510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3" name="Freeform 724"/>
                <p:cNvSpPr>
                  <a:spLocks/>
                </p:cNvSpPr>
                <p:nvPr/>
              </p:nvSpPr>
              <p:spPr bwMode="auto">
                <a:xfrm>
                  <a:off x="7075489" y="4530727"/>
                  <a:ext cx="630237" cy="539751"/>
                </a:xfrm>
                <a:custGeom>
                  <a:avLst/>
                  <a:gdLst>
                    <a:gd name="T0" fmla="*/ 29 w 397"/>
                    <a:gd name="T1" fmla="*/ 113 h 340"/>
                    <a:gd name="T2" fmla="*/ 85 w 397"/>
                    <a:gd name="T3" fmla="*/ 85 h 340"/>
                    <a:gd name="T4" fmla="*/ 85 w 397"/>
                    <a:gd name="T5" fmla="*/ 57 h 340"/>
                    <a:gd name="T6" fmla="*/ 170 w 397"/>
                    <a:gd name="T7" fmla="*/ 57 h 340"/>
                    <a:gd name="T8" fmla="*/ 199 w 397"/>
                    <a:gd name="T9" fmla="*/ 0 h 340"/>
                    <a:gd name="T10" fmla="*/ 284 w 397"/>
                    <a:gd name="T11" fmla="*/ 0 h 340"/>
                    <a:gd name="T12" fmla="*/ 340 w 397"/>
                    <a:gd name="T13" fmla="*/ 28 h 340"/>
                    <a:gd name="T14" fmla="*/ 340 w 397"/>
                    <a:gd name="T15" fmla="*/ 85 h 340"/>
                    <a:gd name="T16" fmla="*/ 369 w 397"/>
                    <a:gd name="T17" fmla="*/ 113 h 340"/>
                    <a:gd name="T18" fmla="*/ 369 w 397"/>
                    <a:gd name="T19" fmla="*/ 198 h 340"/>
                    <a:gd name="T20" fmla="*/ 397 w 397"/>
                    <a:gd name="T21" fmla="*/ 198 h 340"/>
                    <a:gd name="T22" fmla="*/ 397 w 397"/>
                    <a:gd name="T23" fmla="*/ 255 h 340"/>
                    <a:gd name="T24" fmla="*/ 369 w 397"/>
                    <a:gd name="T25" fmla="*/ 255 h 340"/>
                    <a:gd name="T26" fmla="*/ 369 w 397"/>
                    <a:gd name="T27" fmla="*/ 312 h 340"/>
                    <a:gd name="T28" fmla="*/ 312 w 397"/>
                    <a:gd name="T29" fmla="*/ 283 h 340"/>
                    <a:gd name="T30" fmla="*/ 255 w 397"/>
                    <a:gd name="T31" fmla="*/ 255 h 340"/>
                    <a:gd name="T32" fmla="*/ 199 w 397"/>
                    <a:gd name="T33" fmla="*/ 312 h 340"/>
                    <a:gd name="T34" fmla="*/ 142 w 397"/>
                    <a:gd name="T35" fmla="*/ 340 h 340"/>
                    <a:gd name="T36" fmla="*/ 142 w 397"/>
                    <a:gd name="T37" fmla="*/ 283 h 340"/>
                    <a:gd name="T38" fmla="*/ 85 w 397"/>
                    <a:gd name="T39" fmla="*/ 312 h 340"/>
                    <a:gd name="T40" fmla="*/ 29 w 397"/>
                    <a:gd name="T41" fmla="*/ 283 h 340"/>
                    <a:gd name="T42" fmla="*/ 57 w 397"/>
                    <a:gd name="T43" fmla="*/ 198 h 340"/>
                    <a:gd name="T44" fmla="*/ 0 w 397"/>
                    <a:gd name="T45" fmla="*/ 170 h 340"/>
                    <a:gd name="T46" fmla="*/ 29 w 397"/>
                    <a:gd name="T47" fmla="*/ 113 h 3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397" h="340">
                      <a:moveTo>
                        <a:pt x="29" y="113"/>
                      </a:moveTo>
                      <a:lnTo>
                        <a:pt x="85" y="85"/>
                      </a:lnTo>
                      <a:lnTo>
                        <a:pt x="85" y="57"/>
                      </a:lnTo>
                      <a:lnTo>
                        <a:pt x="170" y="57"/>
                      </a:lnTo>
                      <a:lnTo>
                        <a:pt x="199" y="0"/>
                      </a:lnTo>
                      <a:lnTo>
                        <a:pt x="284" y="0"/>
                      </a:lnTo>
                      <a:lnTo>
                        <a:pt x="340" y="28"/>
                      </a:lnTo>
                      <a:lnTo>
                        <a:pt x="340" y="85"/>
                      </a:lnTo>
                      <a:lnTo>
                        <a:pt x="369" y="113"/>
                      </a:lnTo>
                      <a:lnTo>
                        <a:pt x="369" y="198"/>
                      </a:lnTo>
                      <a:lnTo>
                        <a:pt x="397" y="198"/>
                      </a:lnTo>
                      <a:lnTo>
                        <a:pt x="397" y="255"/>
                      </a:lnTo>
                      <a:lnTo>
                        <a:pt x="369" y="255"/>
                      </a:lnTo>
                      <a:lnTo>
                        <a:pt x="369" y="312"/>
                      </a:lnTo>
                      <a:lnTo>
                        <a:pt x="312" y="283"/>
                      </a:lnTo>
                      <a:lnTo>
                        <a:pt x="255" y="255"/>
                      </a:lnTo>
                      <a:lnTo>
                        <a:pt x="199" y="312"/>
                      </a:lnTo>
                      <a:lnTo>
                        <a:pt x="142" y="340"/>
                      </a:lnTo>
                      <a:lnTo>
                        <a:pt x="142" y="283"/>
                      </a:lnTo>
                      <a:lnTo>
                        <a:pt x="85" y="312"/>
                      </a:lnTo>
                      <a:lnTo>
                        <a:pt x="29" y="283"/>
                      </a:lnTo>
                      <a:lnTo>
                        <a:pt x="57" y="198"/>
                      </a:lnTo>
                      <a:lnTo>
                        <a:pt x="0" y="170"/>
                      </a:lnTo>
                      <a:lnTo>
                        <a:pt x="29" y="113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4" name="Freeform 725"/>
                <p:cNvSpPr>
                  <a:spLocks/>
                </p:cNvSpPr>
                <p:nvPr/>
              </p:nvSpPr>
              <p:spPr bwMode="auto">
                <a:xfrm>
                  <a:off x="6400801" y="4079876"/>
                  <a:ext cx="1169989" cy="630238"/>
                </a:xfrm>
                <a:custGeom>
                  <a:avLst/>
                  <a:gdLst>
                    <a:gd name="T0" fmla="*/ 170 w 737"/>
                    <a:gd name="T1" fmla="*/ 85 h 397"/>
                    <a:gd name="T2" fmla="*/ 283 w 737"/>
                    <a:gd name="T3" fmla="*/ 29 h 397"/>
                    <a:gd name="T4" fmla="*/ 369 w 737"/>
                    <a:gd name="T5" fmla="*/ 85 h 397"/>
                    <a:gd name="T6" fmla="*/ 397 w 737"/>
                    <a:gd name="T7" fmla="*/ 142 h 397"/>
                    <a:gd name="T8" fmla="*/ 425 w 737"/>
                    <a:gd name="T9" fmla="*/ 142 h 397"/>
                    <a:gd name="T10" fmla="*/ 425 w 737"/>
                    <a:gd name="T11" fmla="*/ 29 h 397"/>
                    <a:gd name="T12" fmla="*/ 510 w 737"/>
                    <a:gd name="T13" fmla="*/ 29 h 397"/>
                    <a:gd name="T14" fmla="*/ 539 w 737"/>
                    <a:gd name="T15" fmla="*/ 0 h 397"/>
                    <a:gd name="T16" fmla="*/ 567 w 737"/>
                    <a:gd name="T17" fmla="*/ 57 h 397"/>
                    <a:gd name="T18" fmla="*/ 595 w 737"/>
                    <a:gd name="T19" fmla="*/ 114 h 397"/>
                    <a:gd name="T20" fmla="*/ 595 w 737"/>
                    <a:gd name="T21" fmla="*/ 57 h 397"/>
                    <a:gd name="T22" fmla="*/ 624 w 737"/>
                    <a:gd name="T23" fmla="*/ 85 h 397"/>
                    <a:gd name="T24" fmla="*/ 709 w 737"/>
                    <a:gd name="T25" fmla="*/ 85 h 397"/>
                    <a:gd name="T26" fmla="*/ 709 w 737"/>
                    <a:gd name="T27" fmla="*/ 142 h 397"/>
                    <a:gd name="T28" fmla="*/ 680 w 737"/>
                    <a:gd name="T29" fmla="*/ 171 h 397"/>
                    <a:gd name="T30" fmla="*/ 737 w 737"/>
                    <a:gd name="T31" fmla="*/ 256 h 397"/>
                    <a:gd name="T32" fmla="*/ 709 w 737"/>
                    <a:gd name="T33" fmla="*/ 284 h 397"/>
                    <a:gd name="T34" fmla="*/ 624 w 737"/>
                    <a:gd name="T35" fmla="*/ 284 h 397"/>
                    <a:gd name="T36" fmla="*/ 595 w 737"/>
                    <a:gd name="T37" fmla="*/ 341 h 397"/>
                    <a:gd name="T38" fmla="*/ 510 w 737"/>
                    <a:gd name="T39" fmla="*/ 341 h 397"/>
                    <a:gd name="T40" fmla="*/ 510 w 737"/>
                    <a:gd name="T41" fmla="*/ 369 h 397"/>
                    <a:gd name="T42" fmla="*/ 454 w 737"/>
                    <a:gd name="T43" fmla="*/ 397 h 397"/>
                    <a:gd name="T44" fmla="*/ 397 w 737"/>
                    <a:gd name="T45" fmla="*/ 341 h 397"/>
                    <a:gd name="T46" fmla="*/ 369 w 737"/>
                    <a:gd name="T47" fmla="*/ 397 h 397"/>
                    <a:gd name="T48" fmla="*/ 312 w 737"/>
                    <a:gd name="T49" fmla="*/ 341 h 397"/>
                    <a:gd name="T50" fmla="*/ 312 w 737"/>
                    <a:gd name="T51" fmla="*/ 284 h 397"/>
                    <a:gd name="T52" fmla="*/ 227 w 737"/>
                    <a:gd name="T53" fmla="*/ 312 h 397"/>
                    <a:gd name="T54" fmla="*/ 198 w 737"/>
                    <a:gd name="T55" fmla="*/ 256 h 397"/>
                    <a:gd name="T56" fmla="*/ 28 w 737"/>
                    <a:gd name="T57" fmla="*/ 227 h 397"/>
                    <a:gd name="T58" fmla="*/ 0 w 737"/>
                    <a:gd name="T59" fmla="*/ 171 h 397"/>
                    <a:gd name="T60" fmla="*/ 85 w 737"/>
                    <a:gd name="T61" fmla="*/ 114 h 397"/>
                    <a:gd name="T62" fmla="*/ 113 w 737"/>
                    <a:gd name="T63" fmla="*/ 114 h 397"/>
                    <a:gd name="T64" fmla="*/ 170 w 737"/>
                    <a:gd name="T65" fmla="*/ 85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737" h="397">
                      <a:moveTo>
                        <a:pt x="170" y="85"/>
                      </a:moveTo>
                      <a:lnTo>
                        <a:pt x="283" y="29"/>
                      </a:lnTo>
                      <a:lnTo>
                        <a:pt x="369" y="85"/>
                      </a:lnTo>
                      <a:lnTo>
                        <a:pt x="397" y="142"/>
                      </a:lnTo>
                      <a:lnTo>
                        <a:pt x="425" y="142"/>
                      </a:lnTo>
                      <a:lnTo>
                        <a:pt x="425" y="29"/>
                      </a:lnTo>
                      <a:lnTo>
                        <a:pt x="510" y="29"/>
                      </a:lnTo>
                      <a:lnTo>
                        <a:pt x="539" y="0"/>
                      </a:lnTo>
                      <a:lnTo>
                        <a:pt x="567" y="57"/>
                      </a:lnTo>
                      <a:lnTo>
                        <a:pt x="595" y="114"/>
                      </a:lnTo>
                      <a:lnTo>
                        <a:pt x="595" y="57"/>
                      </a:lnTo>
                      <a:lnTo>
                        <a:pt x="624" y="85"/>
                      </a:lnTo>
                      <a:lnTo>
                        <a:pt x="709" y="85"/>
                      </a:lnTo>
                      <a:lnTo>
                        <a:pt x="709" y="142"/>
                      </a:lnTo>
                      <a:lnTo>
                        <a:pt x="680" y="171"/>
                      </a:lnTo>
                      <a:lnTo>
                        <a:pt x="737" y="256"/>
                      </a:lnTo>
                      <a:lnTo>
                        <a:pt x="709" y="284"/>
                      </a:lnTo>
                      <a:lnTo>
                        <a:pt x="624" y="284"/>
                      </a:lnTo>
                      <a:lnTo>
                        <a:pt x="595" y="341"/>
                      </a:lnTo>
                      <a:lnTo>
                        <a:pt x="510" y="341"/>
                      </a:lnTo>
                      <a:lnTo>
                        <a:pt x="510" y="369"/>
                      </a:lnTo>
                      <a:lnTo>
                        <a:pt x="454" y="397"/>
                      </a:lnTo>
                      <a:lnTo>
                        <a:pt x="397" y="341"/>
                      </a:lnTo>
                      <a:lnTo>
                        <a:pt x="369" y="397"/>
                      </a:lnTo>
                      <a:lnTo>
                        <a:pt x="312" y="341"/>
                      </a:lnTo>
                      <a:lnTo>
                        <a:pt x="312" y="284"/>
                      </a:lnTo>
                      <a:lnTo>
                        <a:pt x="227" y="312"/>
                      </a:lnTo>
                      <a:lnTo>
                        <a:pt x="198" y="256"/>
                      </a:lnTo>
                      <a:lnTo>
                        <a:pt x="28" y="227"/>
                      </a:lnTo>
                      <a:lnTo>
                        <a:pt x="0" y="171"/>
                      </a:lnTo>
                      <a:lnTo>
                        <a:pt x="85" y="114"/>
                      </a:lnTo>
                      <a:lnTo>
                        <a:pt x="113" y="114"/>
                      </a:lnTo>
                      <a:lnTo>
                        <a:pt x="170" y="85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5" name="Freeform 726"/>
                <p:cNvSpPr>
                  <a:spLocks/>
                </p:cNvSpPr>
                <p:nvPr/>
              </p:nvSpPr>
              <p:spPr bwMode="auto">
                <a:xfrm>
                  <a:off x="6535740" y="3540126"/>
                  <a:ext cx="765176" cy="765176"/>
                </a:xfrm>
                <a:custGeom>
                  <a:avLst/>
                  <a:gdLst>
                    <a:gd name="T0" fmla="*/ 0 w 482"/>
                    <a:gd name="T1" fmla="*/ 142 h 482"/>
                    <a:gd name="T2" fmla="*/ 142 w 482"/>
                    <a:gd name="T3" fmla="*/ 114 h 482"/>
                    <a:gd name="T4" fmla="*/ 142 w 482"/>
                    <a:gd name="T5" fmla="*/ 85 h 482"/>
                    <a:gd name="T6" fmla="*/ 284 w 482"/>
                    <a:gd name="T7" fmla="*/ 57 h 482"/>
                    <a:gd name="T8" fmla="*/ 312 w 482"/>
                    <a:gd name="T9" fmla="*/ 0 h 482"/>
                    <a:gd name="T10" fmla="*/ 425 w 482"/>
                    <a:gd name="T11" fmla="*/ 29 h 482"/>
                    <a:gd name="T12" fmla="*/ 425 w 482"/>
                    <a:gd name="T13" fmla="*/ 85 h 482"/>
                    <a:gd name="T14" fmla="*/ 482 w 482"/>
                    <a:gd name="T15" fmla="*/ 170 h 482"/>
                    <a:gd name="T16" fmla="*/ 425 w 482"/>
                    <a:gd name="T17" fmla="*/ 227 h 482"/>
                    <a:gd name="T18" fmla="*/ 397 w 482"/>
                    <a:gd name="T19" fmla="*/ 284 h 482"/>
                    <a:gd name="T20" fmla="*/ 369 w 482"/>
                    <a:gd name="T21" fmla="*/ 312 h 482"/>
                    <a:gd name="T22" fmla="*/ 340 w 482"/>
                    <a:gd name="T23" fmla="*/ 369 h 482"/>
                    <a:gd name="T24" fmla="*/ 340 w 482"/>
                    <a:gd name="T25" fmla="*/ 482 h 482"/>
                    <a:gd name="T26" fmla="*/ 312 w 482"/>
                    <a:gd name="T27" fmla="*/ 482 h 482"/>
                    <a:gd name="T28" fmla="*/ 284 w 482"/>
                    <a:gd name="T29" fmla="*/ 425 h 482"/>
                    <a:gd name="T30" fmla="*/ 198 w 482"/>
                    <a:gd name="T31" fmla="*/ 369 h 482"/>
                    <a:gd name="T32" fmla="*/ 85 w 482"/>
                    <a:gd name="T33" fmla="*/ 425 h 482"/>
                    <a:gd name="T34" fmla="*/ 85 w 482"/>
                    <a:gd name="T35" fmla="*/ 312 h 482"/>
                    <a:gd name="T36" fmla="*/ 0 w 482"/>
                    <a:gd name="T37" fmla="*/ 199 h 482"/>
                    <a:gd name="T38" fmla="*/ 0 w 482"/>
                    <a:gd name="T39" fmla="*/ 142 h 4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482" h="482">
                      <a:moveTo>
                        <a:pt x="0" y="142"/>
                      </a:moveTo>
                      <a:lnTo>
                        <a:pt x="142" y="114"/>
                      </a:lnTo>
                      <a:lnTo>
                        <a:pt x="142" y="85"/>
                      </a:lnTo>
                      <a:lnTo>
                        <a:pt x="284" y="57"/>
                      </a:lnTo>
                      <a:lnTo>
                        <a:pt x="312" y="0"/>
                      </a:lnTo>
                      <a:lnTo>
                        <a:pt x="425" y="29"/>
                      </a:lnTo>
                      <a:lnTo>
                        <a:pt x="425" y="85"/>
                      </a:lnTo>
                      <a:lnTo>
                        <a:pt x="482" y="170"/>
                      </a:lnTo>
                      <a:lnTo>
                        <a:pt x="425" y="227"/>
                      </a:lnTo>
                      <a:lnTo>
                        <a:pt x="397" y="284"/>
                      </a:lnTo>
                      <a:lnTo>
                        <a:pt x="369" y="312"/>
                      </a:lnTo>
                      <a:lnTo>
                        <a:pt x="340" y="369"/>
                      </a:lnTo>
                      <a:lnTo>
                        <a:pt x="340" y="482"/>
                      </a:lnTo>
                      <a:lnTo>
                        <a:pt x="312" y="482"/>
                      </a:lnTo>
                      <a:lnTo>
                        <a:pt x="284" y="425"/>
                      </a:lnTo>
                      <a:lnTo>
                        <a:pt x="198" y="369"/>
                      </a:lnTo>
                      <a:lnTo>
                        <a:pt x="85" y="425"/>
                      </a:lnTo>
                      <a:lnTo>
                        <a:pt x="85" y="312"/>
                      </a:lnTo>
                      <a:lnTo>
                        <a:pt x="0" y="199"/>
                      </a:lnTo>
                      <a:lnTo>
                        <a:pt x="0" y="142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6" name="Freeform 731"/>
                <p:cNvSpPr>
                  <a:spLocks/>
                </p:cNvSpPr>
                <p:nvPr/>
              </p:nvSpPr>
              <p:spPr bwMode="auto">
                <a:xfrm>
                  <a:off x="7210427" y="3135314"/>
                  <a:ext cx="676276" cy="720726"/>
                </a:xfrm>
                <a:custGeom>
                  <a:avLst/>
                  <a:gdLst>
                    <a:gd name="T0" fmla="*/ 0 w 426"/>
                    <a:gd name="T1" fmla="*/ 284 h 454"/>
                    <a:gd name="T2" fmla="*/ 0 w 426"/>
                    <a:gd name="T3" fmla="*/ 340 h 454"/>
                    <a:gd name="T4" fmla="*/ 57 w 426"/>
                    <a:gd name="T5" fmla="*/ 425 h 454"/>
                    <a:gd name="T6" fmla="*/ 142 w 426"/>
                    <a:gd name="T7" fmla="*/ 454 h 454"/>
                    <a:gd name="T8" fmla="*/ 170 w 426"/>
                    <a:gd name="T9" fmla="*/ 425 h 454"/>
                    <a:gd name="T10" fmla="*/ 199 w 426"/>
                    <a:gd name="T11" fmla="*/ 369 h 454"/>
                    <a:gd name="T12" fmla="*/ 340 w 426"/>
                    <a:gd name="T13" fmla="*/ 312 h 454"/>
                    <a:gd name="T14" fmla="*/ 369 w 426"/>
                    <a:gd name="T15" fmla="*/ 284 h 454"/>
                    <a:gd name="T16" fmla="*/ 369 w 426"/>
                    <a:gd name="T17" fmla="*/ 199 h 454"/>
                    <a:gd name="T18" fmla="*/ 312 w 426"/>
                    <a:gd name="T19" fmla="*/ 170 h 454"/>
                    <a:gd name="T20" fmla="*/ 397 w 426"/>
                    <a:gd name="T21" fmla="*/ 113 h 454"/>
                    <a:gd name="T22" fmla="*/ 426 w 426"/>
                    <a:gd name="T23" fmla="*/ 57 h 454"/>
                    <a:gd name="T24" fmla="*/ 369 w 426"/>
                    <a:gd name="T25" fmla="*/ 0 h 454"/>
                    <a:gd name="T26" fmla="*/ 312 w 426"/>
                    <a:gd name="T27" fmla="*/ 57 h 454"/>
                    <a:gd name="T28" fmla="*/ 255 w 426"/>
                    <a:gd name="T29" fmla="*/ 142 h 454"/>
                    <a:gd name="T30" fmla="*/ 170 w 426"/>
                    <a:gd name="T31" fmla="*/ 199 h 454"/>
                    <a:gd name="T32" fmla="*/ 142 w 426"/>
                    <a:gd name="T33" fmla="*/ 199 h 454"/>
                    <a:gd name="T34" fmla="*/ 114 w 426"/>
                    <a:gd name="T35" fmla="*/ 255 h 454"/>
                    <a:gd name="T36" fmla="*/ 29 w 426"/>
                    <a:gd name="T37" fmla="*/ 255 h 454"/>
                    <a:gd name="T38" fmla="*/ 0 w 426"/>
                    <a:gd name="T39" fmla="*/ 28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426" h="454">
                      <a:moveTo>
                        <a:pt x="0" y="284"/>
                      </a:moveTo>
                      <a:lnTo>
                        <a:pt x="0" y="340"/>
                      </a:lnTo>
                      <a:lnTo>
                        <a:pt x="57" y="425"/>
                      </a:lnTo>
                      <a:lnTo>
                        <a:pt x="142" y="454"/>
                      </a:lnTo>
                      <a:lnTo>
                        <a:pt x="170" y="425"/>
                      </a:lnTo>
                      <a:lnTo>
                        <a:pt x="199" y="369"/>
                      </a:lnTo>
                      <a:lnTo>
                        <a:pt x="340" y="312"/>
                      </a:lnTo>
                      <a:lnTo>
                        <a:pt x="369" y="284"/>
                      </a:lnTo>
                      <a:lnTo>
                        <a:pt x="369" y="199"/>
                      </a:lnTo>
                      <a:lnTo>
                        <a:pt x="312" y="170"/>
                      </a:lnTo>
                      <a:lnTo>
                        <a:pt x="397" y="113"/>
                      </a:lnTo>
                      <a:lnTo>
                        <a:pt x="426" y="57"/>
                      </a:lnTo>
                      <a:lnTo>
                        <a:pt x="369" y="0"/>
                      </a:lnTo>
                      <a:lnTo>
                        <a:pt x="312" y="57"/>
                      </a:lnTo>
                      <a:lnTo>
                        <a:pt x="255" y="142"/>
                      </a:lnTo>
                      <a:lnTo>
                        <a:pt x="170" y="199"/>
                      </a:lnTo>
                      <a:lnTo>
                        <a:pt x="142" y="199"/>
                      </a:lnTo>
                      <a:lnTo>
                        <a:pt x="114" y="255"/>
                      </a:lnTo>
                      <a:lnTo>
                        <a:pt x="29" y="255"/>
                      </a:lnTo>
                      <a:lnTo>
                        <a:pt x="0" y="284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7" name="Freeform 732"/>
                <p:cNvSpPr>
                  <a:spLocks/>
                </p:cNvSpPr>
                <p:nvPr/>
              </p:nvSpPr>
              <p:spPr bwMode="auto">
                <a:xfrm>
                  <a:off x="7075489" y="3630613"/>
                  <a:ext cx="811212" cy="674687"/>
                </a:xfrm>
                <a:custGeom>
                  <a:avLst/>
                  <a:gdLst>
                    <a:gd name="T0" fmla="*/ 284 w 511"/>
                    <a:gd name="T1" fmla="*/ 425 h 425"/>
                    <a:gd name="T2" fmla="*/ 340 w 511"/>
                    <a:gd name="T3" fmla="*/ 368 h 425"/>
                    <a:gd name="T4" fmla="*/ 340 w 511"/>
                    <a:gd name="T5" fmla="*/ 312 h 425"/>
                    <a:gd name="T6" fmla="*/ 397 w 511"/>
                    <a:gd name="T7" fmla="*/ 312 h 425"/>
                    <a:gd name="T8" fmla="*/ 397 w 511"/>
                    <a:gd name="T9" fmla="*/ 255 h 425"/>
                    <a:gd name="T10" fmla="*/ 482 w 511"/>
                    <a:gd name="T11" fmla="*/ 227 h 425"/>
                    <a:gd name="T12" fmla="*/ 511 w 511"/>
                    <a:gd name="T13" fmla="*/ 0 h 425"/>
                    <a:gd name="T14" fmla="*/ 454 w 511"/>
                    <a:gd name="T15" fmla="*/ 28 h 425"/>
                    <a:gd name="T16" fmla="*/ 397 w 511"/>
                    <a:gd name="T17" fmla="*/ 85 h 425"/>
                    <a:gd name="T18" fmla="*/ 312 w 511"/>
                    <a:gd name="T19" fmla="*/ 85 h 425"/>
                    <a:gd name="T20" fmla="*/ 255 w 511"/>
                    <a:gd name="T21" fmla="*/ 113 h 425"/>
                    <a:gd name="T22" fmla="*/ 227 w 511"/>
                    <a:gd name="T23" fmla="*/ 142 h 425"/>
                    <a:gd name="T24" fmla="*/ 142 w 511"/>
                    <a:gd name="T25" fmla="*/ 113 h 425"/>
                    <a:gd name="T26" fmla="*/ 85 w 511"/>
                    <a:gd name="T27" fmla="*/ 170 h 425"/>
                    <a:gd name="T28" fmla="*/ 57 w 511"/>
                    <a:gd name="T29" fmla="*/ 227 h 425"/>
                    <a:gd name="T30" fmla="*/ 29 w 511"/>
                    <a:gd name="T31" fmla="*/ 255 h 425"/>
                    <a:gd name="T32" fmla="*/ 0 w 511"/>
                    <a:gd name="T33" fmla="*/ 312 h 425"/>
                    <a:gd name="T34" fmla="*/ 85 w 511"/>
                    <a:gd name="T35" fmla="*/ 312 h 425"/>
                    <a:gd name="T36" fmla="*/ 114 w 511"/>
                    <a:gd name="T37" fmla="*/ 283 h 425"/>
                    <a:gd name="T38" fmla="*/ 170 w 511"/>
                    <a:gd name="T39" fmla="*/ 397 h 425"/>
                    <a:gd name="T40" fmla="*/ 170 w 511"/>
                    <a:gd name="T41" fmla="*/ 340 h 425"/>
                    <a:gd name="T42" fmla="*/ 199 w 511"/>
                    <a:gd name="T43" fmla="*/ 368 h 425"/>
                    <a:gd name="T44" fmla="*/ 284 w 511"/>
                    <a:gd name="T45" fmla="*/ 368 h 425"/>
                    <a:gd name="T46" fmla="*/ 284 w 511"/>
                    <a:gd name="T47" fmla="*/ 425 h 4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511" h="425">
                      <a:moveTo>
                        <a:pt x="284" y="425"/>
                      </a:moveTo>
                      <a:lnTo>
                        <a:pt x="340" y="368"/>
                      </a:lnTo>
                      <a:lnTo>
                        <a:pt x="340" y="312"/>
                      </a:lnTo>
                      <a:lnTo>
                        <a:pt x="397" y="312"/>
                      </a:lnTo>
                      <a:lnTo>
                        <a:pt x="397" y="255"/>
                      </a:lnTo>
                      <a:lnTo>
                        <a:pt x="482" y="227"/>
                      </a:lnTo>
                      <a:lnTo>
                        <a:pt x="511" y="0"/>
                      </a:lnTo>
                      <a:lnTo>
                        <a:pt x="454" y="28"/>
                      </a:lnTo>
                      <a:lnTo>
                        <a:pt x="397" y="85"/>
                      </a:lnTo>
                      <a:lnTo>
                        <a:pt x="312" y="85"/>
                      </a:lnTo>
                      <a:lnTo>
                        <a:pt x="255" y="113"/>
                      </a:lnTo>
                      <a:lnTo>
                        <a:pt x="227" y="142"/>
                      </a:lnTo>
                      <a:lnTo>
                        <a:pt x="142" y="113"/>
                      </a:lnTo>
                      <a:lnTo>
                        <a:pt x="85" y="170"/>
                      </a:lnTo>
                      <a:lnTo>
                        <a:pt x="57" y="227"/>
                      </a:lnTo>
                      <a:lnTo>
                        <a:pt x="29" y="255"/>
                      </a:lnTo>
                      <a:lnTo>
                        <a:pt x="0" y="312"/>
                      </a:lnTo>
                      <a:lnTo>
                        <a:pt x="85" y="312"/>
                      </a:lnTo>
                      <a:lnTo>
                        <a:pt x="114" y="283"/>
                      </a:lnTo>
                      <a:lnTo>
                        <a:pt x="170" y="397"/>
                      </a:lnTo>
                      <a:lnTo>
                        <a:pt x="170" y="340"/>
                      </a:lnTo>
                      <a:lnTo>
                        <a:pt x="199" y="368"/>
                      </a:lnTo>
                      <a:lnTo>
                        <a:pt x="284" y="368"/>
                      </a:lnTo>
                      <a:lnTo>
                        <a:pt x="284" y="425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8" name="Freeform 733"/>
                <p:cNvSpPr>
                  <a:spLocks/>
                </p:cNvSpPr>
                <p:nvPr/>
              </p:nvSpPr>
              <p:spPr bwMode="auto">
                <a:xfrm>
                  <a:off x="7480302" y="3856039"/>
                  <a:ext cx="630238" cy="809626"/>
                </a:xfrm>
                <a:custGeom>
                  <a:avLst/>
                  <a:gdLst>
                    <a:gd name="T0" fmla="*/ 369 w 397"/>
                    <a:gd name="T1" fmla="*/ 0 h 510"/>
                    <a:gd name="T2" fmla="*/ 312 w 397"/>
                    <a:gd name="T3" fmla="*/ 28 h 510"/>
                    <a:gd name="T4" fmla="*/ 256 w 397"/>
                    <a:gd name="T5" fmla="*/ 85 h 510"/>
                    <a:gd name="T6" fmla="*/ 227 w 397"/>
                    <a:gd name="T7" fmla="*/ 85 h 510"/>
                    <a:gd name="T8" fmla="*/ 142 w 397"/>
                    <a:gd name="T9" fmla="*/ 113 h 510"/>
                    <a:gd name="T10" fmla="*/ 142 w 397"/>
                    <a:gd name="T11" fmla="*/ 170 h 510"/>
                    <a:gd name="T12" fmla="*/ 85 w 397"/>
                    <a:gd name="T13" fmla="*/ 170 h 510"/>
                    <a:gd name="T14" fmla="*/ 85 w 397"/>
                    <a:gd name="T15" fmla="*/ 226 h 510"/>
                    <a:gd name="T16" fmla="*/ 29 w 397"/>
                    <a:gd name="T17" fmla="*/ 283 h 510"/>
                    <a:gd name="T18" fmla="*/ 0 w 397"/>
                    <a:gd name="T19" fmla="*/ 312 h 510"/>
                    <a:gd name="T20" fmla="*/ 57 w 397"/>
                    <a:gd name="T21" fmla="*/ 397 h 510"/>
                    <a:gd name="T22" fmla="*/ 29 w 397"/>
                    <a:gd name="T23" fmla="*/ 425 h 510"/>
                    <a:gd name="T24" fmla="*/ 85 w 397"/>
                    <a:gd name="T25" fmla="*/ 453 h 510"/>
                    <a:gd name="T26" fmla="*/ 85 w 397"/>
                    <a:gd name="T27" fmla="*/ 510 h 510"/>
                    <a:gd name="T28" fmla="*/ 170 w 397"/>
                    <a:gd name="T29" fmla="*/ 510 h 510"/>
                    <a:gd name="T30" fmla="*/ 284 w 397"/>
                    <a:gd name="T31" fmla="*/ 425 h 510"/>
                    <a:gd name="T32" fmla="*/ 312 w 397"/>
                    <a:gd name="T33" fmla="*/ 397 h 510"/>
                    <a:gd name="T34" fmla="*/ 397 w 397"/>
                    <a:gd name="T35" fmla="*/ 397 h 510"/>
                    <a:gd name="T36" fmla="*/ 369 w 397"/>
                    <a:gd name="T37" fmla="*/ 312 h 510"/>
                    <a:gd name="T38" fmla="*/ 397 w 397"/>
                    <a:gd name="T39" fmla="*/ 255 h 510"/>
                    <a:gd name="T40" fmla="*/ 397 w 397"/>
                    <a:gd name="T41" fmla="*/ 141 h 510"/>
                    <a:gd name="T42" fmla="*/ 397 w 397"/>
                    <a:gd name="T43" fmla="*/ 85 h 510"/>
                    <a:gd name="T44" fmla="*/ 369 w 397"/>
                    <a:gd name="T45" fmla="*/ 0 h 5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397" h="510">
                      <a:moveTo>
                        <a:pt x="369" y="0"/>
                      </a:moveTo>
                      <a:lnTo>
                        <a:pt x="312" y="28"/>
                      </a:lnTo>
                      <a:lnTo>
                        <a:pt x="256" y="85"/>
                      </a:lnTo>
                      <a:lnTo>
                        <a:pt x="227" y="85"/>
                      </a:lnTo>
                      <a:lnTo>
                        <a:pt x="142" y="113"/>
                      </a:lnTo>
                      <a:lnTo>
                        <a:pt x="142" y="170"/>
                      </a:lnTo>
                      <a:lnTo>
                        <a:pt x="85" y="170"/>
                      </a:lnTo>
                      <a:lnTo>
                        <a:pt x="85" y="226"/>
                      </a:lnTo>
                      <a:lnTo>
                        <a:pt x="29" y="283"/>
                      </a:lnTo>
                      <a:lnTo>
                        <a:pt x="0" y="312"/>
                      </a:lnTo>
                      <a:lnTo>
                        <a:pt x="57" y="397"/>
                      </a:lnTo>
                      <a:lnTo>
                        <a:pt x="29" y="425"/>
                      </a:lnTo>
                      <a:lnTo>
                        <a:pt x="85" y="453"/>
                      </a:lnTo>
                      <a:lnTo>
                        <a:pt x="85" y="510"/>
                      </a:lnTo>
                      <a:lnTo>
                        <a:pt x="170" y="510"/>
                      </a:lnTo>
                      <a:lnTo>
                        <a:pt x="284" y="425"/>
                      </a:lnTo>
                      <a:lnTo>
                        <a:pt x="312" y="397"/>
                      </a:lnTo>
                      <a:lnTo>
                        <a:pt x="397" y="397"/>
                      </a:lnTo>
                      <a:lnTo>
                        <a:pt x="369" y="312"/>
                      </a:lnTo>
                      <a:lnTo>
                        <a:pt x="397" y="255"/>
                      </a:lnTo>
                      <a:lnTo>
                        <a:pt x="397" y="141"/>
                      </a:lnTo>
                      <a:lnTo>
                        <a:pt x="397" y="85"/>
                      </a:lnTo>
                      <a:lnTo>
                        <a:pt x="369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9" name="Freeform 734"/>
                <p:cNvSpPr>
                  <a:spLocks/>
                </p:cNvSpPr>
                <p:nvPr/>
              </p:nvSpPr>
              <p:spPr bwMode="auto">
                <a:xfrm>
                  <a:off x="7615240" y="4486277"/>
                  <a:ext cx="855662" cy="449263"/>
                </a:xfrm>
                <a:custGeom>
                  <a:avLst/>
                  <a:gdLst>
                    <a:gd name="T0" fmla="*/ 0 w 539"/>
                    <a:gd name="T1" fmla="*/ 113 h 283"/>
                    <a:gd name="T2" fmla="*/ 85 w 539"/>
                    <a:gd name="T3" fmla="*/ 113 h 283"/>
                    <a:gd name="T4" fmla="*/ 199 w 539"/>
                    <a:gd name="T5" fmla="*/ 28 h 283"/>
                    <a:gd name="T6" fmla="*/ 227 w 539"/>
                    <a:gd name="T7" fmla="*/ 0 h 283"/>
                    <a:gd name="T8" fmla="*/ 312 w 539"/>
                    <a:gd name="T9" fmla="*/ 0 h 283"/>
                    <a:gd name="T10" fmla="*/ 454 w 539"/>
                    <a:gd name="T11" fmla="*/ 56 h 283"/>
                    <a:gd name="T12" fmla="*/ 482 w 539"/>
                    <a:gd name="T13" fmla="*/ 113 h 283"/>
                    <a:gd name="T14" fmla="*/ 539 w 539"/>
                    <a:gd name="T15" fmla="*/ 141 h 283"/>
                    <a:gd name="T16" fmla="*/ 482 w 539"/>
                    <a:gd name="T17" fmla="*/ 283 h 283"/>
                    <a:gd name="T18" fmla="*/ 397 w 539"/>
                    <a:gd name="T19" fmla="*/ 198 h 283"/>
                    <a:gd name="T20" fmla="*/ 341 w 539"/>
                    <a:gd name="T21" fmla="*/ 226 h 283"/>
                    <a:gd name="T22" fmla="*/ 171 w 539"/>
                    <a:gd name="T23" fmla="*/ 141 h 283"/>
                    <a:gd name="T24" fmla="*/ 171 w 539"/>
                    <a:gd name="T25" fmla="*/ 255 h 283"/>
                    <a:gd name="T26" fmla="*/ 57 w 539"/>
                    <a:gd name="T27" fmla="*/ 226 h 283"/>
                    <a:gd name="T28" fmla="*/ 29 w 539"/>
                    <a:gd name="T29" fmla="*/ 226 h 283"/>
                    <a:gd name="T30" fmla="*/ 29 w 539"/>
                    <a:gd name="T31" fmla="*/ 141 h 283"/>
                    <a:gd name="T32" fmla="*/ 0 w 539"/>
                    <a:gd name="T33" fmla="*/ 113 h 2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539" h="283">
                      <a:moveTo>
                        <a:pt x="0" y="113"/>
                      </a:moveTo>
                      <a:lnTo>
                        <a:pt x="85" y="113"/>
                      </a:lnTo>
                      <a:lnTo>
                        <a:pt x="199" y="28"/>
                      </a:lnTo>
                      <a:lnTo>
                        <a:pt x="227" y="0"/>
                      </a:lnTo>
                      <a:lnTo>
                        <a:pt x="312" y="0"/>
                      </a:lnTo>
                      <a:lnTo>
                        <a:pt x="454" y="56"/>
                      </a:lnTo>
                      <a:lnTo>
                        <a:pt x="482" y="113"/>
                      </a:lnTo>
                      <a:lnTo>
                        <a:pt x="539" y="141"/>
                      </a:lnTo>
                      <a:lnTo>
                        <a:pt x="482" y="283"/>
                      </a:lnTo>
                      <a:lnTo>
                        <a:pt x="397" y="198"/>
                      </a:lnTo>
                      <a:lnTo>
                        <a:pt x="341" y="226"/>
                      </a:lnTo>
                      <a:lnTo>
                        <a:pt x="171" y="141"/>
                      </a:lnTo>
                      <a:lnTo>
                        <a:pt x="171" y="255"/>
                      </a:lnTo>
                      <a:lnTo>
                        <a:pt x="57" y="226"/>
                      </a:lnTo>
                      <a:lnTo>
                        <a:pt x="29" y="226"/>
                      </a:lnTo>
                      <a:lnTo>
                        <a:pt x="29" y="141"/>
                      </a:lnTo>
                      <a:lnTo>
                        <a:pt x="0" y="113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0" name="Freeform 735"/>
                <p:cNvSpPr>
                  <a:spLocks/>
                </p:cNvSpPr>
                <p:nvPr/>
              </p:nvSpPr>
              <p:spPr bwMode="auto">
                <a:xfrm>
                  <a:off x="7570790" y="4710115"/>
                  <a:ext cx="855662" cy="720726"/>
                </a:xfrm>
                <a:custGeom>
                  <a:avLst/>
                  <a:gdLst>
                    <a:gd name="T0" fmla="*/ 425 w 539"/>
                    <a:gd name="T1" fmla="*/ 57 h 454"/>
                    <a:gd name="T2" fmla="*/ 369 w 539"/>
                    <a:gd name="T3" fmla="*/ 85 h 454"/>
                    <a:gd name="T4" fmla="*/ 199 w 539"/>
                    <a:gd name="T5" fmla="*/ 0 h 454"/>
                    <a:gd name="T6" fmla="*/ 199 w 539"/>
                    <a:gd name="T7" fmla="*/ 114 h 454"/>
                    <a:gd name="T8" fmla="*/ 85 w 539"/>
                    <a:gd name="T9" fmla="*/ 85 h 454"/>
                    <a:gd name="T10" fmla="*/ 85 w 539"/>
                    <a:gd name="T11" fmla="*/ 142 h 454"/>
                    <a:gd name="T12" fmla="*/ 57 w 539"/>
                    <a:gd name="T13" fmla="*/ 142 h 454"/>
                    <a:gd name="T14" fmla="*/ 57 w 539"/>
                    <a:gd name="T15" fmla="*/ 199 h 454"/>
                    <a:gd name="T16" fmla="*/ 0 w 539"/>
                    <a:gd name="T17" fmla="*/ 170 h 454"/>
                    <a:gd name="T18" fmla="*/ 57 w 539"/>
                    <a:gd name="T19" fmla="*/ 255 h 454"/>
                    <a:gd name="T20" fmla="*/ 28 w 539"/>
                    <a:gd name="T21" fmla="*/ 312 h 454"/>
                    <a:gd name="T22" fmla="*/ 85 w 539"/>
                    <a:gd name="T23" fmla="*/ 397 h 454"/>
                    <a:gd name="T24" fmla="*/ 142 w 539"/>
                    <a:gd name="T25" fmla="*/ 397 h 454"/>
                    <a:gd name="T26" fmla="*/ 142 w 539"/>
                    <a:gd name="T27" fmla="*/ 227 h 454"/>
                    <a:gd name="T28" fmla="*/ 227 w 539"/>
                    <a:gd name="T29" fmla="*/ 255 h 454"/>
                    <a:gd name="T30" fmla="*/ 284 w 539"/>
                    <a:gd name="T31" fmla="*/ 227 h 454"/>
                    <a:gd name="T32" fmla="*/ 340 w 539"/>
                    <a:gd name="T33" fmla="*/ 426 h 454"/>
                    <a:gd name="T34" fmla="*/ 369 w 539"/>
                    <a:gd name="T35" fmla="*/ 426 h 454"/>
                    <a:gd name="T36" fmla="*/ 397 w 539"/>
                    <a:gd name="T37" fmla="*/ 454 h 454"/>
                    <a:gd name="T38" fmla="*/ 454 w 539"/>
                    <a:gd name="T39" fmla="*/ 397 h 454"/>
                    <a:gd name="T40" fmla="*/ 425 w 539"/>
                    <a:gd name="T41" fmla="*/ 340 h 454"/>
                    <a:gd name="T42" fmla="*/ 482 w 539"/>
                    <a:gd name="T43" fmla="*/ 340 h 454"/>
                    <a:gd name="T44" fmla="*/ 510 w 539"/>
                    <a:gd name="T45" fmla="*/ 312 h 454"/>
                    <a:gd name="T46" fmla="*/ 510 w 539"/>
                    <a:gd name="T47" fmla="*/ 255 h 454"/>
                    <a:gd name="T48" fmla="*/ 482 w 539"/>
                    <a:gd name="T49" fmla="*/ 227 h 454"/>
                    <a:gd name="T50" fmla="*/ 539 w 539"/>
                    <a:gd name="T51" fmla="*/ 170 h 454"/>
                    <a:gd name="T52" fmla="*/ 510 w 539"/>
                    <a:gd name="T53" fmla="*/ 142 h 454"/>
                    <a:gd name="T54" fmla="*/ 425 w 539"/>
                    <a:gd name="T55" fmla="*/ 57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539" h="454">
                      <a:moveTo>
                        <a:pt x="425" y="57"/>
                      </a:moveTo>
                      <a:lnTo>
                        <a:pt x="369" y="85"/>
                      </a:lnTo>
                      <a:lnTo>
                        <a:pt x="199" y="0"/>
                      </a:lnTo>
                      <a:lnTo>
                        <a:pt x="199" y="114"/>
                      </a:lnTo>
                      <a:lnTo>
                        <a:pt x="85" y="85"/>
                      </a:lnTo>
                      <a:lnTo>
                        <a:pt x="85" y="142"/>
                      </a:lnTo>
                      <a:lnTo>
                        <a:pt x="57" y="142"/>
                      </a:lnTo>
                      <a:lnTo>
                        <a:pt x="57" y="199"/>
                      </a:lnTo>
                      <a:lnTo>
                        <a:pt x="0" y="170"/>
                      </a:lnTo>
                      <a:lnTo>
                        <a:pt x="57" y="255"/>
                      </a:lnTo>
                      <a:lnTo>
                        <a:pt x="28" y="312"/>
                      </a:lnTo>
                      <a:lnTo>
                        <a:pt x="85" y="397"/>
                      </a:lnTo>
                      <a:lnTo>
                        <a:pt x="142" y="397"/>
                      </a:lnTo>
                      <a:lnTo>
                        <a:pt x="142" y="227"/>
                      </a:lnTo>
                      <a:lnTo>
                        <a:pt x="227" y="255"/>
                      </a:lnTo>
                      <a:lnTo>
                        <a:pt x="284" y="227"/>
                      </a:lnTo>
                      <a:lnTo>
                        <a:pt x="340" y="426"/>
                      </a:lnTo>
                      <a:lnTo>
                        <a:pt x="369" y="426"/>
                      </a:lnTo>
                      <a:lnTo>
                        <a:pt x="397" y="454"/>
                      </a:lnTo>
                      <a:lnTo>
                        <a:pt x="454" y="397"/>
                      </a:lnTo>
                      <a:lnTo>
                        <a:pt x="425" y="340"/>
                      </a:lnTo>
                      <a:lnTo>
                        <a:pt x="482" y="340"/>
                      </a:lnTo>
                      <a:lnTo>
                        <a:pt x="510" y="312"/>
                      </a:lnTo>
                      <a:lnTo>
                        <a:pt x="510" y="255"/>
                      </a:lnTo>
                      <a:lnTo>
                        <a:pt x="482" y="227"/>
                      </a:lnTo>
                      <a:lnTo>
                        <a:pt x="539" y="170"/>
                      </a:lnTo>
                      <a:lnTo>
                        <a:pt x="510" y="142"/>
                      </a:lnTo>
                      <a:lnTo>
                        <a:pt x="425" y="57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4" name="Freeform 764"/>
                <p:cNvSpPr>
                  <a:spLocks/>
                </p:cNvSpPr>
                <p:nvPr/>
              </p:nvSpPr>
              <p:spPr bwMode="auto">
                <a:xfrm>
                  <a:off x="2709864" y="2460626"/>
                  <a:ext cx="2430462" cy="1439864"/>
                </a:xfrm>
                <a:custGeom>
                  <a:avLst/>
                  <a:gdLst>
                    <a:gd name="T0" fmla="*/ 908 w 1531"/>
                    <a:gd name="T1" fmla="*/ 850 h 907"/>
                    <a:gd name="T2" fmla="*/ 936 w 1531"/>
                    <a:gd name="T3" fmla="*/ 879 h 907"/>
                    <a:gd name="T4" fmla="*/ 1219 w 1531"/>
                    <a:gd name="T5" fmla="*/ 907 h 907"/>
                    <a:gd name="T6" fmla="*/ 1219 w 1531"/>
                    <a:gd name="T7" fmla="*/ 790 h 907"/>
                    <a:gd name="T8" fmla="*/ 1303 w 1531"/>
                    <a:gd name="T9" fmla="*/ 712 h 907"/>
                    <a:gd name="T10" fmla="*/ 1475 w 1531"/>
                    <a:gd name="T11" fmla="*/ 737 h 907"/>
                    <a:gd name="T12" fmla="*/ 1503 w 1531"/>
                    <a:gd name="T13" fmla="*/ 680 h 907"/>
                    <a:gd name="T14" fmla="*/ 1446 w 1531"/>
                    <a:gd name="T15" fmla="*/ 624 h 907"/>
                    <a:gd name="T16" fmla="*/ 1531 w 1531"/>
                    <a:gd name="T17" fmla="*/ 595 h 907"/>
                    <a:gd name="T18" fmla="*/ 1475 w 1531"/>
                    <a:gd name="T19" fmla="*/ 538 h 907"/>
                    <a:gd name="T20" fmla="*/ 1418 w 1531"/>
                    <a:gd name="T21" fmla="*/ 368 h 907"/>
                    <a:gd name="T22" fmla="*/ 1418 w 1531"/>
                    <a:gd name="T23" fmla="*/ 312 h 907"/>
                    <a:gd name="T24" fmla="*/ 1418 w 1531"/>
                    <a:gd name="T25" fmla="*/ 255 h 907"/>
                    <a:gd name="T26" fmla="*/ 1333 w 1531"/>
                    <a:gd name="T27" fmla="*/ 283 h 907"/>
                    <a:gd name="T28" fmla="*/ 1276 w 1531"/>
                    <a:gd name="T29" fmla="*/ 170 h 907"/>
                    <a:gd name="T30" fmla="*/ 1219 w 1531"/>
                    <a:gd name="T31" fmla="*/ 142 h 907"/>
                    <a:gd name="T32" fmla="*/ 1078 w 1531"/>
                    <a:gd name="T33" fmla="*/ 142 h 907"/>
                    <a:gd name="T34" fmla="*/ 964 w 1531"/>
                    <a:gd name="T35" fmla="*/ 170 h 907"/>
                    <a:gd name="T36" fmla="*/ 936 w 1531"/>
                    <a:gd name="T37" fmla="*/ 142 h 907"/>
                    <a:gd name="T38" fmla="*/ 879 w 1531"/>
                    <a:gd name="T39" fmla="*/ 170 h 907"/>
                    <a:gd name="T40" fmla="*/ 794 w 1531"/>
                    <a:gd name="T41" fmla="*/ 113 h 907"/>
                    <a:gd name="T42" fmla="*/ 737 w 1531"/>
                    <a:gd name="T43" fmla="*/ 170 h 907"/>
                    <a:gd name="T44" fmla="*/ 596 w 1531"/>
                    <a:gd name="T45" fmla="*/ 57 h 907"/>
                    <a:gd name="T46" fmla="*/ 539 w 1531"/>
                    <a:gd name="T47" fmla="*/ 57 h 907"/>
                    <a:gd name="T48" fmla="*/ 511 w 1531"/>
                    <a:gd name="T49" fmla="*/ 113 h 907"/>
                    <a:gd name="T50" fmla="*/ 454 w 1531"/>
                    <a:gd name="T51" fmla="*/ 113 h 907"/>
                    <a:gd name="T52" fmla="*/ 199 w 1531"/>
                    <a:gd name="T53" fmla="*/ 0 h 907"/>
                    <a:gd name="T54" fmla="*/ 227 w 1531"/>
                    <a:gd name="T55" fmla="*/ 113 h 907"/>
                    <a:gd name="T56" fmla="*/ 255 w 1531"/>
                    <a:gd name="T57" fmla="*/ 113 h 907"/>
                    <a:gd name="T58" fmla="*/ 341 w 1531"/>
                    <a:gd name="T59" fmla="*/ 198 h 907"/>
                    <a:gd name="T60" fmla="*/ 312 w 1531"/>
                    <a:gd name="T61" fmla="*/ 227 h 907"/>
                    <a:gd name="T62" fmla="*/ 312 w 1531"/>
                    <a:gd name="T63" fmla="*/ 340 h 907"/>
                    <a:gd name="T64" fmla="*/ 284 w 1531"/>
                    <a:gd name="T65" fmla="*/ 368 h 907"/>
                    <a:gd name="T66" fmla="*/ 312 w 1531"/>
                    <a:gd name="T67" fmla="*/ 425 h 907"/>
                    <a:gd name="T68" fmla="*/ 170 w 1531"/>
                    <a:gd name="T69" fmla="*/ 538 h 907"/>
                    <a:gd name="T70" fmla="*/ 114 w 1531"/>
                    <a:gd name="T71" fmla="*/ 538 h 907"/>
                    <a:gd name="T72" fmla="*/ 85 w 1531"/>
                    <a:gd name="T73" fmla="*/ 567 h 907"/>
                    <a:gd name="T74" fmla="*/ 114 w 1531"/>
                    <a:gd name="T75" fmla="*/ 680 h 907"/>
                    <a:gd name="T76" fmla="*/ 0 w 1531"/>
                    <a:gd name="T77" fmla="*/ 709 h 907"/>
                    <a:gd name="T78" fmla="*/ 0 w 1531"/>
                    <a:gd name="T79" fmla="*/ 765 h 907"/>
                    <a:gd name="T80" fmla="*/ 57 w 1531"/>
                    <a:gd name="T81" fmla="*/ 737 h 907"/>
                    <a:gd name="T82" fmla="*/ 85 w 1531"/>
                    <a:gd name="T83" fmla="*/ 765 h 907"/>
                    <a:gd name="T84" fmla="*/ 114 w 1531"/>
                    <a:gd name="T85" fmla="*/ 737 h 907"/>
                    <a:gd name="T86" fmla="*/ 170 w 1531"/>
                    <a:gd name="T87" fmla="*/ 765 h 907"/>
                    <a:gd name="T88" fmla="*/ 341 w 1531"/>
                    <a:gd name="T89" fmla="*/ 624 h 907"/>
                    <a:gd name="T90" fmla="*/ 454 w 1531"/>
                    <a:gd name="T91" fmla="*/ 624 h 907"/>
                    <a:gd name="T92" fmla="*/ 566 w 1531"/>
                    <a:gd name="T93" fmla="*/ 765 h 907"/>
                    <a:gd name="T94" fmla="*/ 681 w 1531"/>
                    <a:gd name="T95" fmla="*/ 765 h 907"/>
                    <a:gd name="T96" fmla="*/ 908 w 1531"/>
                    <a:gd name="T97" fmla="*/ 850 h 9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</a:cxnLst>
                  <a:rect l="0" t="0" r="r" b="b"/>
                  <a:pathLst>
                    <a:path w="1531" h="907">
                      <a:moveTo>
                        <a:pt x="908" y="850"/>
                      </a:moveTo>
                      <a:lnTo>
                        <a:pt x="936" y="879"/>
                      </a:lnTo>
                      <a:lnTo>
                        <a:pt x="1219" y="907"/>
                      </a:lnTo>
                      <a:lnTo>
                        <a:pt x="1219" y="790"/>
                      </a:lnTo>
                      <a:lnTo>
                        <a:pt x="1303" y="712"/>
                      </a:lnTo>
                      <a:lnTo>
                        <a:pt x="1475" y="737"/>
                      </a:lnTo>
                      <a:lnTo>
                        <a:pt x="1503" y="680"/>
                      </a:lnTo>
                      <a:lnTo>
                        <a:pt x="1446" y="624"/>
                      </a:lnTo>
                      <a:lnTo>
                        <a:pt x="1531" y="595"/>
                      </a:lnTo>
                      <a:lnTo>
                        <a:pt x="1475" y="538"/>
                      </a:lnTo>
                      <a:lnTo>
                        <a:pt x="1418" y="368"/>
                      </a:lnTo>
                      <a:lnTo>
                        <a:pt x="1418" y="312"/>
                      </a:lnTo>
                      <a:lnTo>
                        <a:pt x="1418" y="255"/>
                      </a:lnTo>
                      <a:lnTo>
                        <a:pt x="1333" y="283"/>
                      </a:lnTo>
                      <a:lnTo>
                        <a:pt x="1276" y="170"/>
                      </a:lnTo>
                      <a:lnTo>
                        <a:pt x="1219" y="142"/>
                      </a:lnTo>
                      <a:lnTo>
                        <a:pt x="1078" y="142"/>
                      </a:lnTo>
                      <a:lnTo>
                        <a:pt x="964" y="170"/>
                      </a:lnTo>
                      <a:lnTo>
                        <a:pt x="936" y="142"/>
                      </a:lnTo>
                      <a:lnTo>
                        <a:pt x="879" y="170"/>
                      </a:lnTo>
                      <a:lnTo>
                        <a:pt x="794" y="113"/>
                      </a:lnTo>
                      <a:lnTo>
                        <a:pt x="737" y="170"/>
                      </a:lnTo>
                      <a:lnTo>
                        <a:pt x="596" y="57"/>
                      </a:lnTo>
                      <a:lnTo>
                        <a:pt x="539" y="57"/>
                      </a:lnTo>
                      <a:lnTo>
                        <a:pt x="511" y="113"/>
                      </a:lnTo>
                      <a:lnTo>
                        <a:pt x="454" y="113"/>
                      </a:lnTo>
                      <a:lnTo>
                        <a:pt x="199" y="0"/>
                      </a:lnTo>
                      <a:lnTo>
                        <a:pt x="227" y="113"/>
                      </a:lnTo>
                      <a:lnTo>
                        <a:pt x="255" y="113"/>
                      </a:lnTo>
                      <a:lnTo>
                        <a:pt x="341" y="198"/>
                      </a:lnTo>
                      <a:lnTo>
                        <a:pt x="312" y="227"/>
                      </a:lnTo>
                      <a:lnTo>
                        <a:pt x="312" y="340"/>
                      </a:lnTo>
                      <a:lnTo>
                        <a:pt x="284" y="368"/>
                      </a:lnTo>
                      <a:lnTo>
                        <a:pt x="312" y="425"/>
                      </a:lnTo>
                      <a:lnTo>
                        <a:pt x="170" y="538"/>
                      </a:lnTo>
                      <a:lnTo>
                        <a:pt x="114" y="538"/>
                      </a:lnTo>
                      <a:lnTo>
                        <a:pt x="85" y="567"/>
                      </a:lnTo>
                      <a:lnTo>
                        <a:pt x="114" y="680"/>
                      </a:lnTo>
                      <a:lnTo>
                        <a:pt x="0" y="709"/>
                      </a:lnTo>
                      <a:lnTo>
                        <a:pt x="0" y="765"/>
                      </a:lnTo>
                      <a:lnTo>
                        <a:pt x="57" y="737"/>
                      </a:lnTo>
                      <a:lnTo>
                        <a:pt x="85" y="765"/>
                      </a:lnTo>
                      <a:lnTo>
                        <a:pt x="114" y="737"/>
                      </a:lnTo>
                      <a:lnTo>
                        <a:pt x="170" y="765"/>
                      </a:lnTo>
                      <a:lnTo>
                        <a:pt x="341" y="624"/>
                      </a:lnTo>
                      <a:lnTo>
                        <a:pt x="454" y="624"/>
                      </a:lnTo>
                      <a:lnTo>
                        <a:pt x="566" y="765"/>
                      </a:lnTo>
                      <a:lnTo>
                        <a:pt x="681" y="765"/>
                      </a:lnTo>
                      <a:lnTo>
                        <a:pt x="908" y="85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5" name="Freeform 771"/>
                <p:cNvSpPr>
                  <a:spLocks/>
                </p:cNvSpPr>
                <p:nvPr/>
              </p:nvSpPr>
              <p:spPr bwMode="auto">
                <a:xfrm>
                  <a:off x="4645026" y="3586163"/>
                  <a:ext cx="765176" cy="539751"/>
                </a:xfrm>
                <a:custGeom>
                  <a:avLst/>
                  <a:gdLst>
                    <a:gd name="T0" fmla="*/ 256 w 482"/>
                    <a:gd name="T1" fmla="*/ 28 h 340"/>
                    <a:gd name="T2" fmla="*/ 85 w 482"/>
                    <a:gd name="T3" fmla="*/ 0 h 340"/>
                    <a:gd name="T4" fmla="*/ 0 w 482"/>
                    <a:gd name="T5" fmla="*/ 85 h 340"/>
                    <a:gd name="T6" fmla="*/ 0 w 482"/>
                    <a:gd name="T7" fmla="*/ 198 h 340"/>
                    <a:gd name="T8" fmla="*/ 199 w 482"/>
                    <a:gd name="T9" fmla="*/ 311 h 340"/>
                    <a:gd name="T10" fmla="*/ 256 w 482"/>
                    <a:gd name="T11" fmla="*/ 255 h 340"/>
                    <a:gd name="T12" fmla="*/ 397 w 482"/>
                    <a:gd name="T13" fmla="*/ 283 h 340"/>
                    <a:gd name="T14" fmla="*/ 397 w 482"/>
                    <a:gd name="T15" fmla="*/ 311 h 340"/>
                    <a:gd name="T16" fmla="*/ 426 w 482"/>
                    <a:gd name="T17" fmla="*/ 340 h 340"/>
                    <a:gd name="T18" fmla="*/ 482 w 482"/>
                    <a:gd name="T19" fmla="*/ 340 h 340"/>
                    <a:gd name="T20" fmla="*/ 369 w 482"/>
                    <a:gd name="T21" fmla="*/ 198 h 340"/>
                    <a:gd name="T22" fmla="*/ 366 w 482"/>
                    <a:gd name="T23" fmla="*/ 137 h 340"/>
                    <a:gd name="T24" fmla="*/ 312 w 482"/>
                    <a:gd name="T25" fmla="*/ 56 h 340"/>
                    <a:gd name="T26" fmla="*/ 284 w 482"/>
                    <a:gd name="T27" fmla="*/ 56 h 340"/>
                    <a:gd name="T28" fmla="*/ 256 w 482"/>
                    <a:gd name="T29" fmla="*/ 28 h 3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482" h="340">
                      <a:moveTo>
                        <a:pt x="256" y="28"/>
                      </a:moveTo>
                      <a:lnTo>
                        <a:pt x="85" y="0"/>
                      </a:lnTo>
                      <a:lnTo>
                        <a:pt x="0" y="85"/>
                      </a:lnTo>
                      <a:lnTo>
                        <a:pt x="0" y="198"/>
                      </a:lnTo>
                      <a:lnTo>
                        <a:pt x="199" y="311"/>
                      </a:lnTo>
                      <a:lnTo>
                        <a:pt x="256" y="255"/>
                      </a:lnTo>
                      <a:lnTo>
                        <a:pt x="397" y="283"/>
                      </a:lnTo>
                      <a:lnTo>
                        <a:pt x="397" y="311"/>
                      </a:lnTo>
                      <a:lnTo>
                        <a:pt x="426" y="340"/>
                      </a:lnTo>
                      <a:lnTo>
                        <a:pt x="482" y="340"/>
                      </a:lnTo>
                      <a:lnTo>
                        <a:pt x="369" y="198"/>
                      </a:lnTo>
                      <a:lnTo>
                        <a:pt x="366" y="137"/>
                      </a:lnTo>
                      <a:lnTo>
                        <a:pt x="312" y="56"/>
                      </a:lnTo>
                      <a:lnTo>
                        <a:pt x="284" y="56"/>
                      </a:lnTo>
                      <a:lnTo>
                        <a:pt x="256" y="28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6" name="Freeform 697"/>
                <p:cNvSpPr>
                  <a:spLocks/>
                </p:cNvSpPr>
                <p:nvPr/>
              </p:nvSpPr>
              <p:spPr bwMode="auto">
                <a:xfrm>
                  <a:off x="3025775" y="3451226"/>
                  <a:ext cx="1574800" cy="854076"/>
                </a:xfrm>
                <a:custGeom>
                  <a:avLst/>
                  <a:gdLst>
                    <a:gd name="T0" fmla="*/ 935 w 992"/>
                    <a:gd name="T1" fmla="*/ 396 h 538"/>
                    <a:gd name="T2" fmla="*/ 907 w 992"/>
                    <a:gd name="T3" fmla="*/ 340 h 538"/>
                    <a:gd name="T4" fmla="*/ 850 w 992"/>
                    <a:gd name="T5" fmla="*/ 340 h 538"/>
                    <a:gd name="T6" fmla="*/ 765 w 992"/>
                    <a:gd name="T7" fmla="*/ 283 h 538"/>
                    <a:gd name="T8" fmla="*/ 709 w 992"/>
                    <a:gd name="T9" fmla="*/ 226 h 538"/>
                    <a:gd name="T10" fmla="*/ 482 w 992"/>
                    <a:gd name="T11" fmla="*/ 141 h 538"/>
                    <a:gd name="T12" fmla="*/ 368 w 992"/>
                    <a:gd name="T13" fmla="*/ 141 h 538"/>
                    <a:gd name="T14" fmla="*/ 255 w 992"/>
                    <a:gd name="T15" fmla="*/ 0 h 538"/>
                    <a:gd name="T16" fmla="*/ 142 w 992"/>
                    <a:gd name="T17" fmla="*/ 0 h 538"/>
                    <a:gd name="T18" fmla="*/ 0 w 992"/>
                    <a:gd name="T19" fmla="*/ 113 h 538"/>
                    <a:gd name="T20" fmla="*/ 113 w 992"/>
                    <a:gd name="T21" fmla="*/ 170 h 538"/>
                    <a:gd name="T22" fmla="*/ 170 w 992"/>
                    <a:gd name="T23" fmla="*/ 255 h 538"/>
                    <a:gd name="T24" fmla="*/ 283 w 992"/>
                    <a:gd name="T25" fmla="*/ 283 h 538"/>
                    <a:gd name="T26" fmla="*/ 368 w 992"/>
                    <a:gd name="T27" fmla="*/ 368 h 538"/>
                    <a:gd name="T28" fmla="*/ 425 w 992"/>
                    <a:gd name="T29" fmla="*/ 368 h 538"/>
                    <a:gd name="T30" fmla="*/ 538 w 992"/>
                    <a:gd name="T31" fmla="*/ 481 h 538"/>
                    <a:gd name="T32" fmla="*/ 623 w 992"/>
                    <a:gd name="T33" fmla="*/ 481 h 538"/>
                    <a:gd name="T34" fmla="*/ 794 w 992"/>
                    <a:gd name="T35" fmla="*/ 538 h 538"/>
                    <a:gd name="T36" fmla="*/ 992 w 992"/>
                    <a:gd name="T37" fmla="*/ 510 h 538"/>
                    <a:gd name="T38" fmla="*/ 907 w 992"/>
                    <a:gd name="T39" fmla="*/ 453 h 538"/>
                    <a:gd name="T40" fmla="*/ 935 w 992"/>
                    <a:gd name="T41" fmla="*/ 396 h 5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92" h="538">
                      <a:moveTo>
                        <a:pt x="935" y="396"/>
                      </a:moveTo>
                      <a:lnTo>
                        <a:pt x="907" y="340"/>
                      </a:lnTo>
                      <a:lnTo>
                        <a:pt x="850" y="340"/>
                      </a:lnTo>
                      <a:lnTo>
                        <a:pt x="765" y="283"/>
                      </a:lnTo>
                      <a:lnTo>
                        <a:pt x="709" y="226"/>
                      </a:lnTo>
                      <a:lnTo>
                        <a:pt x="482" y="141"/>
                      </a:lnTo>
                      <a:lnTo>
                        <a:pt x="368" y="141"/>
                      </a:lnTo>
                      <a:lnTo>
                        <a:pt x="255" y="0"/>
                      </a:lnTo>
                      <a:lnTo>
                        <a:pt x="142" y="0"/>
                      </a:lnTo>
                      <a:lnTo>
                        <a:pt x="0" y="113"/>
                      </a:lnTo>
                      <a:lnTo>
                        <a:pt x="113" y="170"/>
                      </a:lnTo>
                      <a:lnTo>
                        <a:pt x="170" y="255"/>
                      </a:lnTo>
                      <a:lnTo>
                        <a:pt x="283" y="283"/>
                      </a:lnTo>
                      <a:lnTo>
                        <a:pt x="368" y="368"/>
                      </a:lnTo>
                      <a:lnTo>
                        <a:pt x="425" y="368"/>
                      </a:lnTo>
                      <a:lnTo>
                        <a:pt x="538" y="481"/>
                      </a:lnTo>
                      <a:lnTo>
                        <a:pt x="623" y="481"/>
                      </a:lnTo>
                      <a:lnTo>
                        <a:pt x="794" y="538"/>
                      </a:lnTo>
                      <a:lnTo>
                        <a:pt x="992" y="510"/>
                      </a:lnTo>
                      <a:lnTo>
                        <a:pt x="907" y="453"/>
                      </a:lnTo>
                      <a:lnTo>
                        <a:pt x="935" y="396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7" name="Freeform 701"/>
                <p:cNvSpPr>
                  <a:spLocks/>
                </p:cNvSpPr>
                <p:nvPr/>
              </p:nvSpPr>
              <p:spPr bwMode="auto">
                <a:xfrm>
                  <a:off x="2709864" y="3630613"/>
                  <a:ext cx="2430462" cy="1395413"/>
                </a:xfrm>
                <a:custGeom>
                  <a:avLst/>
                  <a:gdLst>
                    <a:gd name="T0" fmla="*/ 1418 w 1531"/>
                    <a:gd name="T1" fmla="*/ 283 h 879"/>
                    <a:gd name="T2" fmla="*/ 1219 w 1531"/>
                    <a:gd name="T3" fmla="*/ 170 h 879"/>
                    <a:gd name="T4" fmla="*/ 936 w 1531"/>
                    <a:gd name="T5" fmla="*/ 142 h 879"/>
                    <a:gd name="T6" fmla="*/ 965 w 1531"/>
                    <a:gd name="T7" fmla="*/ 170 h 879"/>
                    <a:gd name="T8" fmla="*/ 1049 w 1531"/>
                    <a:gd name="T9" fmla="*/ 227 h 879"/>
                    <a:gd name="T10" fmla="*/ 1106 w 1531"/>
                    <a:gd name="T11" fmla="*/ 227 h 879"/>
                    <a:gd name="T12" fmla="*/ 1134 w 1531"/>
                    <a:gd name="T13" fmla="*/ 283 h 879"/>
                    <a:gd name="T14" fmla="*/ 1106 w 1531"/>
                    <a:gd name="T15" fmla="*/ 340 h 879"/>
                    <a:gd name="T16" fmla="*/ 1191 w 1531"/>
                    <a:gd name="T17" fmla="*/ 397 h 879"/>
                    <a:gd name="T18" fmla="*/ 993 w 1531"/>
                    <a:gd name="T19" fmla="*/ 425 h 879"/>
                    <a:gd name="T20" fmla="*/ 822 w 1531"/>
                    <a:gd name="T21" fmla="*/ 368 h 879"/>
                    <a:gd name="T22" fmla="*/ 737 w 1531"/>
                    <a:gd name="T23" fmla="*/ 368 h 879"/>
                    <a:gd name="T24" fmla="*/ 624 w 1531"/>
                    <a:gd name="T25" fmla="*/ 255 h 879"/>
                    <a:gd name="T26" fmla="*/ 567 w 1531"/>
                    <a:gd name="T27" fmla="*/ 255 h 879"/>
                    <a:gd name="T28" fmla="*/ 482 w 1531"/>
                    <a:gd name="T29" fmla="*/ 170 h 879"/>
                    <a:gd name="T30" fmla="*/ 369 w 1531"/>
                    <a:gd name="T31" fmla="*/ 142 h 879"/>
                    <a:gd name="T32" fmla="*/ 312 w 1531"/>
                    <a:gd name="T33" fmla="*/ 57 h 879"/>
                    <a:gd name="T34" fmla="*/ 199 w 1531"/>
                    <a:gd name="T35" fmla="*/ 0 h 879"/>
                    <a:gd name="T36" fmla="*/ 170 w 1531"/>
                    <a:gd name="T37" fmla="*/ 28 h 879"/>
                    <a:gd name="T38" fmla="*/ 114 w 1531"/>
                    <a:gd name="T39" fmla="*/ 0 h 879"/>
                    <a:gd name="T40" fmla="*/ 85 w 1531"/>
                    <a:gd name="T41" fmla="*/ 28 h 879"/>
                    <a:gd name="T42" fmla="*/ 57 w 1531"/>
                    <a:gd name="T43" fmla="*/ 0 h 879"/>
                    <a:gd name="T44" fmla="*/ 0 w 1531"/>
                    <a:gd name="T45" fmla="*/ 28 h 879"/>
                    <a:gd name="T46" fmla="*/ 0 w 1531"/>
                    <a:gd name="T47" fmla="*/ 85 h 879"/>
                    <a:gd name="T48" fmla="*/ 57 w 1531"/>
                    <a:gd name="T49" fmla="*/ 113 h 879"/>
                    <a:gd name="T50" fmla="*/ 85 w 1531"/>
                    <a:gd name="T51" fmla="*/ 142 h 879"/>
                    <a:gd name="T52" fmla="*/ 57 w 1531"/>
                    <a:gd name="T53" fmla="*/ 198 h 879"/>
                    <a:gd name="T54" fmla="*/ 114 w 1531"/>
                    <a:gd name="T55" fmla="*/ 255 h 879"/>
                    <a:gd name="T56" fmla="*/ 142 w 1531"/>
                    <a:gd name="T57" fmla="*/ 312 h 879"/>
                    <a:gd name="T58" fmla="*/ 199 w 1531"/>
                    <a:gd name="T59" fmla="*/ 340 h 879"/>
                    <a:gd name="T60" fmla="*/ 227 w 1531"/>
                    <a:gd name="T61" fmla="*/ 397 h 879"/>
                    <a:gd name="T62" fmla="*/ 199 w 1531"/>
                    <a:gd name="T63" fmla="*/ 482 h 879"/>
                    <a:gd name="T64" fmla="*/ 227 w 1531"/>
                    <a:gd name="T65" fmla="*/ 510 h 879"/>
                    <a:gd name="T66" fmla="*/ 227 w 1531"/>
                    <a:gd name="T67" fmla="*/ 652 h 879"/>
                    <a:gd name="T68" fmla="*/ 284 w 1531"/>
                    <a:gd name="T69" fmla="*/ 737 h 879"/>
                    <a:gd name="T70" fmla="*/ 284 w 1531"/>
                    <a:gd name="T71" fmla="*/ 850 h 879"/>
                    <a:gd name="T72" fmla="*/ 369 w 1531"/>
                    <a:gd name="T73" fmla="*/ 850 h 879"/>
                    <a:gd name="T74" fmla="*/ 397 w 1531"/>
                    <a:gd name="T75" fmla="*/ 879 h 879"/>
                    <a:gd name="T76" fmla="*/ 454 w 1531"/>
                    <a:gd name="T77" fmla="*/ 850 h 879"/>
                    <a:gd name="T78" fmla="*/ 511 w 1531"/>
                    <a:gd name="T79" fmla="*/ 879 h 879"/>
                    <a:gd name="T80" fmla="*/ 511 w 1531"/>
                    <a:gd name="T81" fmla="*/ 737 h 879"/>
                    <a:gd name="T82" fmla="*/ 539 w 1531"/>
                    <a:gd name="T83" fmla="*/ 737 h 879"/>
                    <a:gd name="T84" fmla="*/ 539 w 1531"/>
                    <a:gd name="T85" fmla="*/ 652 h 879"/>
                    <a:gd name="T86" fmla="*/ 652 w 1531"/>
                    <a:gd name="T87" fmla="*/ 567 h 879"/>
                    <a:gd name="T88" fmla="*/ 822 w 1531"/>
                    <a:gd name="T89" fmla="*/ 595 h 879"/>
                    <a:gd name="T90" fmla="*/ 879 w 1531"/>
                    <a:gd name="T91" fmla="*/ 624 h 879"/>
                    <a:gd name="T92" fmla="*/ 936 w 1531"/>
                    <a:gd name="T93" fmla="*/ 624 h 879"/>
                    <a:gd name="T94" fmla="*/ 1021 w 1531"/>
                    <a:gd name="T95" fmla="*/ 680 h 879"/>
                    <a:gd name="T96" fmla="*/ 1049 w 1531"/>
                    <a:gd name="T97" fmla="*/ 624 h 879"/>
                    <a:gd name="T98" fmla="*/ 1304 w 1531"/>
                    <a:gd name="T99" fmla="*/ 624 h 879"/>
                    <a:gd name="T100" fmla="*/ 1333 w 1531"/>
                    <a:gd name="T101" fmla="*/ 652 h 879"/>
                    <a:gd name="T102" fmla="*/ 1361 w 1531"/>
                    <a:gd name="T103" fmla="*/ 595 h 879"/>
                    <a:gd name="T104" fmla="*/ 1475 w 1531"/>
                    <a:gd name="T105" fmla="*/ 595 h 879"/>
                    <a:gd name="T106" fmla="*/ 1531 w 1531"/>
                    <a:gd name="T107" fmla="*/ 624 h 879"/>
                    <a:gd name="T108" fmla="*/ 1531 w 1531"/>
                    <a:gd name="T109" fmla="*/ 539 h 879"/>
                    <a:gd name="T110" fmla="*/ 1389 w 1531"/>
                    <a:gd name="T111" fmla="*/ 312 h 879"/>
                    <a:gd name="T112" fmla="*/ 1418 w 1531"/>
                    <a:gd name="T113" fmla="*/ 283 h 8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1531" h="879">
                      <a:moveTo>
                        <a:pt x="1418" y="283"/>
                      </a:moveTo>
                      <a:lnTo>
                        <a:pt x="1219" y="170"/>
                      </a:lnTo>
                      <a:lnTo>
                        <a:pt x="936" y="142"/>
                      </a:lnTo>
                      <a:lnTo>
                        <a:pt x="965" y="170"/>
                      </a:lnTo>
                      <a:lnTo>
                        <a:pt x="1049" y="227"/>
                      </a:lnTo>
                      <a:lnTo>
                        <a:pt x="1106" y="227"/>
                      </a:lnTo>
                      <a:lnTo>
                        <a:pt x="1134" y="283"/>
                      </a:lnTo>
                      <a:lnTo>
                        <a:pt x="1106" y="340"/>
                      </a:lnTo>
                      <a:lnTo>
                        <a:pt x="1191" y="397"/>
                      </a:lnTo>
                      <a:lnTo>
                        <a:pt x="993" y="425"/>
                      </a:lnTo>
                      <a:lnTo>
                        <a:pt x="822" y="368"/>
                      </a:lnTo>
                      <a:lnTo>
                        <a:pt x="737" y="368"/>
                      </a:lnTo>
                      <a:lnTo>
                        <a:pt x="624" y="255"/>
                      </a:lnTo>
                      <a:lnTo>
                        <a:pt x="567" y="255"/>
                      </a:lnTo>
                      <a:lnTo>
                        <a:pt x="482" y="170"/>
                      </a:lnTo>
                      <a:lnTo>
                        <a:pt x="369" y="142"/>
                      </a:lnTo>
                      <a:lnTo>
                        <a:pt x="312" y="57"/>
                      </a:lnTo>
                      <a:lnTo>
                        <a:pt x="199" y="0"/>
                      </a:lnTo>
                      <a:lnTo>
                        <a:pt x="170" y="28"/>
                      </a:lnTo>
                      <a:lnTo>
                        <a:pt x="114" y="0"/>
                      </a:lnTo>
                      <a:lnTo>
                        <a:pt x="85" y="28"/>
                      </a:lnTo>
                      <a:lnTo>
                        <a:pt x="57" y="0"/>
                      </a:lnTo>
                      <a:lnTo>
                        <a:pt x="0" y="28"/>
                      </a:lnTo>
                      <a:lnTo>
                        <a:pt x="0" y="85"/>
                      </a:lnTo>
                      <a:lnTo>
                        <a:pt x="57" y="113"/>
                      </a:lnTo>
                      <a:lnTo>
                        <a:pt x="85" y="142"/>
                      </a:lnTo>
                      <a:lnTo>
                        <a:pt x="57" y="198"/>
                      </a:lnTo>
                      <a:lnTo>
                        <a:pt x="114" y="255"/>
                      </a:lnTo>
                      <a:lnTo>
                        <a:pt x="142" y="312"/>
                      </a:lnTo>
                      <a:lnTo>
                        <a:pt x="199" y="340"/>
                      </a:lnTo>
                      <a:lnTo>
                        <a:pt x="227" y="397"/>
                      </a:lnTo>
                      <a:lnTo>
                        <a:pt x="199" y="482"/>
                      </a:lnTo>
                      <a:lnTo>
                        <a:pt x="227" y="510"/>
                      </a:lnTo>
                      <a:lnTo>
                        <a:pt x="227" y="652"/>
                      </a:lnTo>
                      <a:lnTo>
                        <a:pt x="284" y="737"/>
                      </a:lnTo>
                      <a:lnTo>
                        <a:pt x="284" y="850"/>
                      </a:lnTo>
                      <a:lnTo>
                        <a:pt x="369" y="850"/>
                      </a:lnTo>
                      <a:lnTo>
                        <a:pt x="397" y="879"/>
                      </a:lnTo>
                      <a:lnTo>
                        <a:pt x="454" y="850"/>
                      </a:lnTo>
                      <a:lnTo>
                        <a:pt x="511" y="879"/>
                      </a:lnTo>
                      <a:lnTo>
                        <a:pt x="511" y="737"/>
                      </a:lnTo>
                      <a:lnTo>
                        <a:pt x="539" y="737"/>
                      </a:lnTo>
                      <a:lnTo>
                        <a:pt x="539" y="652"/>
                      </a:lnTo>
                      <a:lnTo>
                        <a:pt x="652" y="567"/>
                      </a:lnTo>
                      <a:lnTo>
                        <a:pt x="822" y="595"/>
                      </a:lnTo>
                      <a:lnTo>
                        <a:pt x="879" y="624"/>
                      </a:lnTo>
                      <a:lnTo>
                        <a:pt x="936" y="624"/>
                      </a:lnTo>
                      <a:lnTo>
                        <a:pt x="1021" y="680"/>
                      </a:lnTo>
                      <a:lnTo>
                        <a:pt x="1049" y="624"/>
                      </a:lnTo>
                      <a:lnTo>
                        <a:pt x="1304" y="624"/>
                      </a:lnTo>
                      <a:lnTo>
                        <a:pt x="1333" y="652"/>
                      </a:lnTo>
                      <a:lnTo>
                        <a:pt x="1361" y="595"/>
                      </a:lnTo>
                      <a:lnTo>
                        <a:pt x="1475" y="595"/>
                      </a:lnTo>
                      <a:lnTo>
                        <a:pt x="1531" y="624"/>
                      </a:lnTo>
                      <a:lnTo>
                        <a:pt x="1531" y="539"/>
                      </a:lnTo>
                      <a:lnTo>
                        <a:pt x="1389" y="312"/>
                      </a:lnTo>
                      <a:lnTo>
                        <a:pt x="1418" y="283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8" name="Freeform 702"/>
                <p:cNvSpPr>
                  <a:spLocks/>
                </p:cNvSpPr>
                <p:nvPr/>
              </p:nvSpPr>
              <p:spPr bwMode="auto">
                <a:xfrm>
                  <a:off x="1179513" y="3586163"/>
                  <a:ext cx="1981201" cy="1754188"/>
                </a:xfrm>
                <a:custGeom>
                  <a:avLst/>
                  <a:gdLst>
                    <a:gd name="T0" fmla="*/ 964 w 1248"/>
                    <a:gd name="T1" fmla="*/ 85 h 1105"/>
                    <a:gd name="T2" fmla="*/ 964 w 1248"/>
                    <a:gd name="T3" fmla="*/ 113 h 1105"/>
                    <a:gd name="T4" fmla="*/ 1021 w 1248"/>
                    <a:gd name="T5" fmla="*/ 141 h 1105"/>
                    <a:gd name="T6" fmla="*/ 1049 w 1248"/>
                    <a:gd name="T7" fmla="*/ 170 h 1105"/>
                    <a:gd name="T8" fmla="*/ 1021 w 1248"/>
                    <a:gd name="T9" fmla="*/ 226 h 1105"/>
                    <a:gd name="T10" fmla="*/ 1078 w 1248"/>
                    <a:gd name="T11" fmla="*/ 283 h 1105"/>
                    <a:gd name="T12" fmla="*/ 1106 w 1248"/>
                    <a:gd name="T13" fmla="*/ 340 h 1105"/>
                    <a:gd name="T14" fmla="*/ 1163 w 1248"/>
                    <a:gd name="T15" fmla="*/ 368 h 1105"/>
                    <a:gd name="T16" fmla="*/ 1191 w 1248"/>
                    <a:gd name="T17" fmla="*/ 425 h 1105"/>
                    <a:gd name="T18" fmla="*/ 1163 w 1248"/>
                    <a:gd name="T19" fmla="*/ 510 h 1105"/>
                    <a:gd name="T20" fmla="*/ 1191 w 1248"/>
                    <a:gd name="T21" fmla="*/ 538 h 1105"/>
                    <a:gd name="T22" fmla="*/ 1191 w 1248"/>
                    <a:gd name="T23" fmla="*/ 680 h 1105"/>
                    <a:gd name="T24" fmla="*/ 1248 w 1248"/>
                    <a:gd name="T25" fmla="*/ 765 h 1105"/>
                    <a:gd name="T26" fmla="*/ 1248 w 1248"/>
                    <a:gd name="T27" fmla="*/ 878 h 1105"/>
                    <a:gd name="T28" fmla="*/ 1163 w 1248"/>
                    <a:gd name="T29" fmla="*/ 1077 h 1105"/>
                    <a:gd name="T30" fmla="*/ 1049 w 1248"/>
                    <a:gd name="T31" fmla="*/ 1105 h 1105"/>
                    <a:gd name="T32" fmla="*/ 993 w 1248"/>
                    <a:gd name="T33" fmla="*/ 1048 h 1105"/>
                    <a:gd name="T34" fmla="*/ 908 w 1248"/>
                    <a:gd name="T35" fmla="*/ 1048 h 1105"/>
                    <a:gd name="T36" fmla="*/ 766 w 1248"/>
                    <a:gd name="T37" fmla="*/ 935 h 1105"/>
                    <a:gd name="T38" fmla="*/ 738 w 1248"/>
                    <a:gd name="T39" fmla="*/ 850 h 1105"/>
                    <a:gd name="T40" fmla="*/ 624 w 1248"/>
                    <a:gd name="T41" fmla="*/ 850 h 1105"/>
                    <a:gd name="T42" fmla="*/ 596 w 1248"/>
                    <a:gd name="T43" fmla="*/ 878 h 1105"/>
                    <a:gd name="T44" fmla="*/ 511 w 1248"/>
                    <a:gd name="T45" fmla="*/ 822 h 1105"/>
                    <a:gd name="T46" fmla="*/ 454 w 1248"/>
                    <a:gd name="T47" fmla="*/ 822 h 1105"/>
                    <a:gd name="T48" fmla="*/ 312 w 1248"/>
                    <a:gd name="T49" fmla="*/ 737 h 1105"/>
                    <a:gd name="T50" fmla="*/ 284 w 1248"/>
                    <a:gd name="T51" fmla="*/ 708 h 1105"/>
                    <a:gd name="T52" fmla="*/ 57 w 1248"/>
                    <a:gd name="T53" fmla="*/ 567 h 1105"/>
                    <a:gd name="T54" fmla="*/ 0 w 1248"/>
                    <a:gd name="T55" fmla="*/ 396 h 1105"/>
                    <a:gd name="T56" fmla="*/ 85 w 1248"/>
                    <a:gd name="T57" fmla="*/ 368 h 1105"/>
                    <a:gd name="T58" fmla="*/ 114 w 1248"/>
                    <a:gd name="T59" fmla="*/ 340 h 1105"/>
                    <a:gd name="T60" fmla="*/ 171 w 1248"/>
                    <a:gd name="T61" fmla="*/ 340 h 1105"/>
                    <a:gd name="T62" fmla="*/ 227 w 1248"/>
                    <a:gd name="T63" fmla="*/ 311 h 1105"/>
                    <a:gd name="T64" fmla="*/ 227 w 1248"/>
                    <a:gd name="T65" fmla="*/ 226 h 1105"/>
                    <a:gd name="T66" fmla="*/ 426 w 1248"/>
                    <a:gd name="T67" fmla="*/ 113 h 1105"/>
                    <a:gd name="T68" fmla="*/ 539 w 1248"/>
                    <a:gd name="T69" fmla="*/ 85 h 1105"/>
                    <a:gd name="T70" fmla="*/ 596 w 1248"/>
                    <a:gd name="T71" fmla="*/ 85 h 1105"/>
                    <a:gd name="T72" fmla="*/ 652 w 1248"/>
                    <a:gd name="T73" fmla="*/ 85 h 1105"/>
                    <a:gd name="T74" fmla="*/ 652 w 1248"/>
                    <a:gd name="T75" fmla="*/ 28 h 1105"/>
                    <a:gd name="T76" fmla="*/ 709 w 1248"/>
                    <a:gd name="T77" fmla="*/ 0 h 1105"/>
                    <a:gd name="T78" fmla="*/ 908 w 1248"/>
                    <a:gd name="T79" fmla="*/ 113 h 1105"/>
                    <a:gd name="T80" fmla="*/ 964 w 1248"/>
                    <a:gd name="T81" fmla="*/ 85 h 110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</a:cxnLst>
                  <a:rect l="0" t="0" r="r" b="b"/>
                  <a:pathLst>
                    <a:path w="1248" h="1105">
                      <a:moveTo>
                        <a:pt x="964" y="85"/>
                      </a:moveTo>
                      <a:lnTo>
                        <a:pt x="964" y="113"/>
                      </a:lnTo>
                      <a:lnTo>
                        <a:pt x="1021" y="141"/>
                      </a:lnTo>
                      <a:lnTo>
                        <a:pt x="1049" y="170"/>
                      </a:lnTo>
                      <a:lnTo>
                        <a:pt x="1021" y="226"/>
                      </a:lnTo>
                      <a:lnTo>
                        <a:pt x="1078" y="283"/>
                      </a:lnTo>
                      <a:lnTo>
                        <a:pt x="1106" y="340"/>
                      </a:lnTo>
                      <a:lnTo>
                        <a:pt x="1163" y="368"/>
                      </a:lnTo>
                      <a:lnTo>
                        <a:pt x="1191" y="425"/>
                      </a:lnTo>
                      <a:lnTo>
                        <a:pt x="1163" y="510"/>
                      </a:lnTo>
                      <a:lnTo>
                        <a:pt x="1191" y="538"/>
                      </a:lnTo>
                      <a:lnTo>
                        <a:pt x="1191" y="680"/>
                      </a:lnTo>
                      <a:lnTo>
                        <a:pt x="1248" y="765"/>
                      </a:lnTo>
                      <a:lnTo>
                        <a:pt x="1248" y="878"/>
                      </a:lnTo>
                      <a:lnTo>
                        <a:pt x="1163" y="1077"/>
                      </a:lnTo>
                      <a:lnTo>
                        <a:pt x="1049" y="1105"/>
                      </a:lnTo>
                      <a:lnTo>
                        <a:pt x="993" y="1048"/>
                      </a:lnTo>
                      <a:lnTo>
                        <a:pt x="908" y="1048"/>
                      </a:lnTo>
                      <a:lnTo>
                        <a:pt x="766" y="935"/>
                      </a:lnTo>
                      <a:lnTo>
                        <a:pt x="738" y="850"/>
                      </a:lnTo>
                      <a:lnTo>
                        <a:pt x="624" y="850"/>
                      </a:lnTo>
                      <a:lnTo>
                        <a:pt x="596" y="878"/>
                      </a:lnTo>
                      <a:lnTo>
                        <a:pt x="511" y="822"/>
                      </a:lnTo>
                      <a:lnTo>
                        <a:pt x="454" y="822"/>
                      </a:lnTo>
                      <a:lnTo>
                        <a:pt x="312" y="737"/>
                      </a:lnTo>
                      <a:lnTo>
                        <a:pt x="284" y="708"/>
                      </a:lnTo>
                      <a:lnTo>
                        <a:pt x="57" y="567"/>
                      </a:lnTo>
                      <a:lnTo>
                        <a:pt x="0" y="396"/>
                      </a:lnTo>
                      <a:lnTo>
                        <a:pt x="85" y="368"/>
                      </a:lnTo>
                      <a:lnTo>
                        <a:pt x="114" y="340"/>
                      </a:lnTo>
                      <a:lnTo>
                        <a:pt x="171" y="340"/>
                      </a:lnTo>
                      <a:lnTo>
                        <a:pt x="227" y="311"/>
                      </a:lnTo>
                      <a:lnTo>
                        <a:pt x="227" y="226"/>
                      </a:lnTo>
                      <a:lnTo>
                        <a:pt x="426" y="113"/>
                      </a:lnTo>
                      <a:lnTo>
                        <a:pt x="539" y="85"/>
                      </a:lnTo>
                      <a:lnTo>
                        <a:pt x="596" y="85"/>
                      </a:lnTo>
                      <a:lnTo>
                        <a:pt x="652" y="85"/>
                      </a:lnTo>
                      <a:lnTo>
                        <a:pt x="652" y="28"/>
                      </a:lnTo>
                      <a:lnTo>
                        <a:pt x="709" y="0"/>
                      </a:lnTo>
                      <a:lnTo>
                        <a:pt x="908" y="113"/>
                      </a:lnTo>
                      <a:lnTo>
                        <a:pt x="964" y="85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9" name="Freeform 699"/>
                <p:cNvSpPr>
                  <a:spLocks/>
                </p:cNvSpPr>
                <p:nvPr/>
              </p:nvSpPr>
              <p:spPr bwMode="auto">
                <a:xfrm>
                  <a:off x="3025775" y="4530727"/>
                  <a:ext cx="3375026" cy="1844676"/>
                </a:xfrm>
                <a:custGeom>
                  <a:avLst/>
                  <a:gdLst>
                    <a:gd name="T0" fmla="*/ 1672 w 2126"/>
                    <a:gd name="T1" fmla="*/ 340 h 1162"/>
                    <a:gd name="T2" fmla="*/ 1644 w 2126"/>
                    <a:gd name="T3" fmla="*/ 482 h 1162"/>
                    <a:gd name="T4" fmla="*/ 1531 w 2126"/>
                    <a:gd name="T5" fmla="*/ 567 h 1162"/>
                    <a:gd name="T6" fmla="*/ 1672 w 2126"/>
                    <a:gd name="T7" fmla="*/ 737 h 1162"/>
                    <a:gd name="T8" fmla="*/ 1701 w 2126"/>
                    <a:gd name="T9" fmla="*/ 765 h 1162"/>
                    <a:gd name="T10" fmla="*/ 2013 w 2126"/>
                    <a:gd name="T11" fmla="*/ 680 h 1162"/>
                    <a:gd name="T12" fmla="*/ 2013 w 2126"/>
                    <a:gd name="T13" fmla="*/ 907 h 1162"/>
                    <a:gd name="T14" fmla="*/ 1843 w 2126"/>
                    <a:gd name="T15" fmla="*/ 1049 h 1162"/>
                    <a:gd name="T16" fmla="*/ 1786 w 2126"/>
                    <a:gd name="T17" fmla="*/ 1162 h 1162"/>
                    <a:gd name="T18" fmla="*/ 1559 w 2126"/>
                    <a:gd name="T19" fmla="*/ 1106 h 1162"/>
                    <a:gd name="T20" fmla="*/ 1247 w 2126"/>
                    <a:gd name="T21" fmla="*/ 992 h 1162"/>
                    <a:gd name="T22" fmla="*/ 1190 w 2126"/>
                    <a:gd name="T23" fmla="*/ 992 h 1162"/>
                    <a:gd name="T24" fmla="*/ 1020 w 2126"/>
                    <a:gd name="T25" fmla="*/ 935 h 1162"/>
                    <a:gd name="T26" fmla="*/ 907 w 2126"/>
                    <a:gd name="T27" fmla="*/ 1020 h 1162"/>
                    <a:gd name="T28" fmla="*/ 822 w 2126"/>
                    <a:gd name="T29" fmla="*/ 1077 h 1162"/>
                    <a:gd name="T30" fmla="*/ 737 w 2126"/>
                    <a:gd name="T31" fmla="*/ 1106 h 1162"/>
                    <a:gd name="T32" fmla="*/ 595 w 2126"/>
                    <a:gd name="T33" fmla="*/ 1077 h 1162"/>
                    <a:gd name="T34" fmla="*/ 538 w 2126"/>
                    <a:gd name="T35" fmla="*/ 1020 h 1162"/>
                    <a:gd name="T36" fmla="*/ 453 w 2126"/>
                    <a:gd name="T37" fmla="*/ 879 h 1162"/>
                    <a:gd name="T38" fmla="*/ 425 w 2126"/>
                    <a:gd name="T39" fmla="*/ 765 h 1162"/>
                    <a:gd name="T40" fmla="*/ 283 w 2126"/>
                    <a:gd name="T41" fmla="*/ 652 h 1162"/>
                    <a:gd name="T42" fmla="*/ 113 w 2126"/>
                    <a:gd name="T43" fmla="*/ 680 h 1162"/>
                    <a:gd name="T44" fmla="*/ 28 w 2126"/>
                    <a:gd name="T45" fmla="*/ 539 h 1162"/>
                    <a:gd name="T46" fmla="*/ 56 w 2126"/>
                    <a:gd name="T47" fmla="*/ 368 h 1162"/>
                    <a:gd name="T48" fmla="*/ 113 w 2126"/>
                    <a:gd name="T49" fmla="*/ 283 h 1162"/>
                    <a:gd name="T50" fmla="*/ 198 w 2126"/>
                    <a:gd name="T51" fmla="*/ 312 h 1162"/>
                    <a:gd name="T52" fmla="*/ 312 w 2126"/>
                    <a:gd name="T53" fmla="*/ 312 h 1162"/>
                    <a:gd name="T54" fmla="*/ 340 w 2126"/>
                    <a:gd name="T55" fmla="*/ 170 h 1162"/>
                    <a:gd name="T56" fmla="*/ 453 w 2126"/>
                    <a:gd name="T57" fmla="*/ 0 h 1162"/>
                    <a:gd name="T58" fmla="*/ 680 w 2126"/>
                    <a:gd name="T59" fmla="*/ 57 h 1162"/>
                    <a:gd name="T60" fmla="*/ 822 w 2126"/>
                    <a:gd name="T61" fmla="*/ 113 h 1162"/>
                    <a:gd name="T62" fmla="*/ 992 w 2126"/>
                    <a:gd name="T63" fmla="*/ 57 h 1162"/>
                    <a:gd name="T64" fmla="*/ 1134 w 2126"/>
                    <a:gd name="T65" fmla="*/ 85 h 1162"/>
                    <a:gd name="T66" fmla="*/ 1276 w 2126"/>
                    <a:gd name="T67" fmla="*/ 28 h 1162"/>
                    <a:gd name="T68" fmla="*/ 1332 w 2126"/>
                    <a:gd name="T69" fmla="*/ 142 h 1162"/>
                    <a:gd name="T70" fmla="*/ 1389 w 2126"/>
                    <a:gd name="T71" fmla="*/ 227 h 1162"/>
                    <a:gd name="T72" fmla="*/ 1559 w 2126"/>
                    <a:gd name="T73" fmla="*/ 227 h 1162"/>
                    <a:gd name="T74" fmla="*/ 1757 w 2126"/>
                    <a:gd name="T75" fmla="*/ 255 h 116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2126" h="1162">
                      <a:moveTo>
                        <a:pt x="1757" y="255"/>
                      </a:moveTo>
                      <a:lnTo>
                        <a:pt x="1672" y="340"/>
                      </a:lnTo>
                      <a:lnTo>
                        <a:pt x="1701" y="425"/>
                      </a:lnTo>
                      <a:lnTo>
                        <a:pt x="1644" y="482"/>
                      </a:lnTo>
                      <a:lnTo>
                        <a:pt x="1672" y="539"/>
                      </a:lnTo>
                      <a:lnTo>
                        <a:pt x="1531" y="567"/>
                      </a:lnTo>
                      <a:lnTo>
                        <a:pt x="1616" y="709"/>
                      </a:lnTo>
                      <a:lnTo>
                        <a:pt x="1672" y="737"/>
                      </a:lnTo>
                      <a:lnTo>
                        <a:pt x="1701" y="709"/>
                      </a:lnTo>
                      <a:lnTo>
                        <a:pt x="1701" y="765"/>
                      </a:lnTo>
                      <a:lnTo>
                        <a:pt x="1871" y="765"/>
                      </a:lnTo>
                      <a:lnTo>
                        <a:pt x="2013" y="680"/>
                      </a:lnTo>
                      <a:lnTo>
                        <a:pt x="2126" y="822"/>
                      </a:lnTo>
                      <a:lnTo>
                        <a:pt x="2013" y="907"/>
                      </a:lnTo>
                      <a:lnTo>
                        <a:pt x="1928" y="935"/>
                      </a:lnTo>
                      <a:lnTo>
                        <a:pt x="1843" y="1049"/>
                      </a:lnTo>
                      <a:lnTo>
                        <a:pt x="1786" y="1106"/>
                      </a:lnTo>
                      <a:lnTo>
                        <a:pt x="1786" y="1162"/>
                      </a:lnTo>
                      <a:lnTo>
                        <a:pt x="1616" y="1077"/>
                      </a:lnTo>
                      <a:lnTo>
                        <a:pt x="1559" y="1106"/>
                      </a:lnTo>
                      <a:lnTo>
                        <a:pt x="1361" y="992"/>
                      </a:lnTo>
                      <a:lnTo>
                        <a:pt x="1247" y="992"/>
                      </a:lnTo>
                      <a:lnTo>
                        <a:pt x="1219" y="1020"/>
                      </a:lnTo>
                      <a:lnTo>
                        <a:pt x="1190" y="992"/>
                      </a:lnTo>
                      <a:lnTo>
                        <a:pt x="1049" y="992"/>
                      </a:lnTo>
                      <a:lnTo>
                        <a:pt x="1020" y="935"/>
                      </a:lnTo>
                      <a:lnTo>
                        <a:pt x="907" y="935"/>
                      </a:lnTo>
                      <a:lnTo>
                        <a:pt x="907" y="1020"/>
                      </a:lnTo>
                      <a:lnTo>
                        <a:pt x="850" y="1020"/>
                      </a:lnTo>
                      <a:lnTo>
                        <a:pt x="822" y="1077"/>
                      </a:lnTo>
                      <a:lnTo>
                        <a:pt x="794" y="1134"/>
                      </a:lnTo>
                      <a:lnTo>
                        <a:pt x="737" y="1106"/>
                      </a:lnTo>
                      <a:lnTo>
                        <a:pt x="709" y="1134"/>
                      </a:lnTo>
                      <a:lnTo>
                        <a:pt x="595" y="1077"/>
                      </a:lnTo>
                      <a:lnTo>
                        <a:pt x="595" y="1049"/>
                      </a:lnTo>
                      <a:lnTo>
                        <a:pt x="538" y="1020"/>
                      </a:lnTo>
                      <a:lnTo>
                        <a:pt x="510" y="935"/>
                      </a:lnTo>
                      <a:lnTo>
                        <a:pt x="453" y="879"/>
                      </a:lnTo>
                      <a:lnTo>
                        <a:pt x="453" y="822"/>
                      </a:lnTo>
                      <a:lnTo>
                        <a:pt x="425" y="765"/>
                      </a:lnTo>
                      <a:lnTo>
                        <a:pt x="397" y="680"/>
                      </a:lnTo>
                      <a:lnTo>
                        <a:pt x="283" y="652"/>
                      </a:lnTo>
                      <a:lnTo>
                        <a:pt x="170" y="709"/>
                      </a:lnTo>
                      <a:lnTo>
                        <a:pt x="113" y="680"/>
                      </a:lnTo>
                      <a:lnTo>
                        <a:pt x="28" y="624"/>
                      </a:lnTo>
                      <a:lnTo>
                        <a:pt x="28" y="539"/>
                      </a:lnTo>
                      <a:lnTo>
                        <a:pt x="0" y="482"/>
                      </a:lnTo>
                      <a:lnTo>
                        <a:pt x="56" y="368"/>
                      </a:lnTo>
                      <a:lnTo>
                        <a:pt x="85" y="283"/>
                      </a:lnTo>
                      <a:lnTo>
                        <a:pt x="113" y="283"/>
                      </a:lnTo>
                      <a:lnTo>
                        <a:pt x="170" y="283"/>
                      </a:lnTo>
                      <a:lnTo>
                        <a:pt x="198" y="312"/>
                      </a:lnTo>
                      <a:lnTo>
                        <a:pt x="255" y="283"/>
                      </a:lnTo>
                      <a:lnTo>
                        <a:pt x="312" y="312"/>
                      </a:lnTo>
                      <a:lnTo>
                        <a:pt x="312" y="170"/>
                      </a:lnTo>
                      <a:lnTo>
                        <a:pt x="340" y="170"/>
                      </a:lnTo>
                      <a:lnTo>
                        <a:pt x="340" y="85"/>
                      </a:lnTo>
                      <a:lnTo>
                        <a:pt x="453" y="0"/>
                      </a:lnTo>
                      <a:lnTo>
                        <a:pt x="623" y="28"/>
                      </a:lnTo>
                      <a:lnTo>
                        <a:pt x="680" y="57"/>
                      </a:lnTo>
                      <a:lnTo>
                        <a:pt x="737" y="57"/>
                      </a:lnTo>
                      <a:lnTo>
                        <a:pt x="822" y="113"/>
                      </a:lnTo>
                      <a:lnTo>
                        <a:pt x="850" y="57"/>
                      </a:lnTo>
                      <a:lnTo>
                        <a:pt x="992" y="57"/>
                      </a:lnTo>
                      <a:lnTo>
                        <a:pt x="1105" y="57"/>
                      </a:lnTo>
                      <a:lnTo>
                        <a:pt x="1134" y="85"/>
                      </a:lnTo>
                      <a:lnTo>
                        <a:pt x="1162" y="28"/>
                      </a:lnTo>
                      <a:lnTo>
                        <a:pt x="1276" y="28"/>
                      </a:lnTo>
                      <a:lnTo>
                        <a:pt x="1332" y="57"/>
                      </a:lnTo>
                      <a:lnTo>
                        <a:pt x="1332" y="142"/>
                      </a:lnTo>
                      <a:lnTo>
                        <a:pt x="1389" y="170"/>
                      </a:lnTo>
                      <a:lnTo>
                        <a:pt x="1389" y="227"/>
                      </a:lnTo>
                      <a:lnTo>
                        <a:pt x="1474" y="255"/>
                      </a:lnTo>
                      <a:lnTo>
                        <a:pt x="1559" y="227"/>
                      </a:lnTo>
                      <a:lnTo>
                        <a:pt x="1616" y="255"/>
                      </a:lnTo>
                      <a:lnTo>
                        <a:pt x="1757" y="255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60" name="Freeform 715"/>
                <p:cNvSpPr>
                  <a:spLocks/>
                </p:cNvSpPr>
                <p:nvPr/>
              </p:nvSpPr>
              <p:spPr bwMode="auto">
                <a:xfrm>
                  <a:off x="6805614" y="5565777"/>
                  <a:ext cx="765176" cy="720726"/>
                </a:xfrm>
                <a:custGeom>
                  <a:avLst/>
                  <a:gdLst>
                    <a:gd name="T0" fmla="*/ 28 w 482"/>
                    <a:gd name="T1" fmla="*/ 0 h 454"/>
                    <a:gd name="T2" fmla="*/ 397 w 482"/>
                    <a:gd name="T3" fmla="*/ 0 h 454"/>
                    <a:gd name="T4" fmla="*/ 482 w 482"/>
                    <a:gd name="T5" fmla="*/ 85 h 454"/>
                    <a:gd name="T6" fmla="*/ 454 w 482"/>
                    <a:gd name="T7" fmla="*/ 170 h 454"/>
                    <a:gd name="T8" fmla="*/ 397 w 482"/>
                    <a:gd name="T9" fmla="*/ 198 h 454"/>
                    <a:gd name="T10" fmla="*/ 425 w 482"/>
                    <a:gd name="T11" fmla="*/ 255 h 454"/>
                    <a:gd name="T12" fmla="*/ 369 w 482"/>
                    <a:gd name="T13" fmla="*/ 283 h 454"/>
                    <a:gd name="T14" fmla="*/ 312 w 482"/>
                    <a:gd name="T15" fmla="*/ 283 h 454"/>
                    <a:gd name="T16" fmla="*/ 227 w 482"/>
                    <a:gd name="T17" fmla="*/ 340 h 454"/>
                    <a:gd name="T18" fmla="*/ 284 w 482"/>
                    <a:gd name="T19" fmla="*/ 425 h 454"/>
                    <a:gd name="T20" fmla="*/ 199 w 482"/>
                    <a:gd name="T21" fmla="*/ 454 h 454"/>
                    <a:gd name="T22" fmla="*/ 170 w 482"/>
                    <a:gd name="T23" fmla="*/ 425 h 454"/>
                    <a:gd name="T24" fmla="*/ 142 w 482"/>
                    <a:gd name="T25" fmla="*/ 425 h 454"/>
                    <a:gd name="T26" fmla="*/ 85 w 482"/>
                    <a:gd name="T27" fmla="*/ 340 h 454"/>
                    <a:gd name="T28" fmla="*/ 114 w 482"/>
                    <a:gd name="T29" fmla="*/ 312 h 454"/>
                    <a:gd name="T30" fmla="*/ 0 w 482"/>
                    <a:gd name="T31" fmla="*/ 283 h 454"/>
                    <a:gd name="T32" fmla="*/ 0 w 482"/>
                    <a:gd name="T33" fmla="*/ 198 h 454"/>
                    <a:gd name="T34" fmla="*/ 28 w 482"/>
                    <a:gd name="T35" fmla="*/ 198 h 454"/>
                    <a:gd name="T36" fmla="*/ 57 w 482"/>
                    <a:gd name="T37" fmla="*/ 85 h 454"/>
                    <a:gd name="T38" fmla="*/ 28 w 482"/>
                    <a:gd name="T39" fmla="*/ 0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482" h="454">
                      <a:moveTo>
                        <a:pt x="28" y="0"/>
                      </a:moveTo>
                      <a:lnTo>
                        <a:pt x="397" y="0"/>
                      </a:lnTo>
                      <a:lnTo>
                        <a:pt x="482" y="85"/>
                      </a:lnTo>
                      <a:lnTo>
                        <a:pt x="454" y="170"/>
                      </a:lnTo>
                      <a:lnTo>
                        <a:pt x="397" y="198"/>
                      </a:lnTo>
                      <a:lnTo>
                        <a:pt x="425" y="255"/>
                      </a:lnTo>
                      <a:lnTo>
                        <a:pt x="369" y="283"/>
                      </a:lnTo>
                      <a:lnTo>
                        <a:pt x="312" y="283"/>
                      </a:lnTo>
                      <a:lnTo>
                        <a:pt x="227" y="340"/>
                      </a:lnTo>
                      <a:lnTo>
                        <a:pt x="284" y="425"/>
                      </a:lnTo>
                      <a:lnTo>
                        <a:pt x="199" y="454"/>
                      </a:lnTo>
                      <a:lnTo>
                        <a:pt x="170" y="425"/>
                      </a:lnTo>
                      <a:lnTo>
                        <a:pt x="142" y="425"/>
                      </a:lnTo>
                      <a:lnTo>
                        <a:pt x="85" y="340"/>
                      </a:lnTo>
                      <a:lnTo>
                        <a:pt x="114" y="312"/>
                      </a:lnTo>
                      <a:lnTo>
                        <a:pt x="0" y="283"/>
                      </a:lnTo>
                      <a:lnTo>
                        <a:pt x="0" y="198"/>
                      </a:lnTo>
                      <a:lnTo>
                        <a:pt x="28" y="198"/>
                      </a:lnTo>
                      <a:lnTo>
                        <a:pt x="57" y="85"/>
                      </a:lnTo>
                      <a:lnTo>
                        <a:pt x="28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61" name="Freeform 763"/>
                <p:cNvSpPr>
                  <a:spLocks/>
                </p:cNvSpPr>
                <p:nvPr/>
              </p:nvSpPr>
              <p:spPr bwMode="auto">
                <a:xfrm>
                  <a:off x="4348164" y="6015040"/>
                  <a:ext cx="2997201" cy="1846263"/>
                </a:xfrm>
                <a:custGeom>
                  <a:avLst/>
                  <a:gdLst>
                    <a:gd name="T0" fmla="*/ 74 w 1888"/>
                    <a:gd name="T1" fmla="*/ 85 h 1163"/>
                    <a:gd name="T2" fmla="*/ 187 w 1888"/>
                    <a:gd name="T3" fmla="*/ 0 h 1163"/>
                    <a:gd name="T4" fmla="*/ 357 w 1888"/>
                    <a:gd name="T5" fmla="*/ 57 h 1163"/>
                    <a:gd name="T6" fmla="*/ 414 w 1888"/>
                    <a:gd name="T7" fmla="*/ 57 h 1163"/>
                    <a:gd name="T8" fmla="*/ 726 w 1888"/>
                    <a:gd name="T9" fmla="*/ 171 h 1163"/>
                    <a:gd name="T10" fmla="*/ 953 w 1888"/>
                    <a:gd name="T11" fmla="*/ 227 h 1163"/>
                    <a:gd name="T12" fmla="*/ 1010 w 1888"/>
                    <a:gd name="T13" fmla="*/ 114 h 1163"/>
                    <a:gd name="T14" fmla="*/ 1095 w 1888"/>
                    <a:gd name="T15" fmla="*/ 85 h 1163"/>
                    <a:gd name="T16" fmla="*/ 1265 w 1888"/>
                    <a:gd name="T17" fmla="*/ 114 h 1163"/>
                    <a:gd name="T18" fmla="*/ 1350 w 1888"/>
                    <a:gd name="T19" fmla="*/ 142 h 1163"/>
                    <a:gd name="T20" fmla="*/ 1463 w 1888"/>
                    <a:gd name="T21" fmla="*/ 171 h 1163"/>
                    <a:gd name="T22" fmla="*/ 1576 w 1888"/>
                    <a:gd name="T23" fmla="*/ 114 h 1163"/>
                    <a:gd name="T24" fmla="*/ 1775 w 1888"/>
                    <a:gd name="T25" fmla="*/ 341 h 1163"/>
                    <a:gd name="T26" fmla="*/ 1888 w 1888"/>
                    <a:gd name="T27" fmla="*/ 482 h 1163"/>
                    <a:gd name="T28" fmla="*/ 1832 w 1888"/>
                    <a:gd name="T29" fmla="*/ 539 h 1163"/>
                    <a:gd name="T30" fmla="*/ 1718 w 1888"/>
                    <a:gd name="T31" fmla="*/ 482 h 1163"/>
                    <a:gd name="T32" fmla="*/ 1747 w 1888"/>
                    <a:gd name="T33" fmla="*/ 369 h 1163"/>
                    <a:gd name="T34" fmla="*/ 1576 w 1888"/>
                    <a:gd name="T35" fmla="*/ 539 h 1163"/>
                    <a:gd name="T36" fmla="*/ 1662 w 1888"/>
                    <a:gd name="T37" fmla="*/ 567 h 1163"/>
                    <a:gd name="T38" fmla="*/ 1718 w 1888"/>
                    <a:gd name="T39" fmla="*/ 681 h 1163"/>
                    <a:gd name="T40" fmla="*/ 1747 w 1888"/>
                    <a:gd name="T41" fmla="*/ 851 h 1163"/>
                    <a:gd name="T42" fmla="*/ 1662 w 1888"/>
                    <a:gd name="T43" fmla="*/ 1078 h 1163"/>
                    <a:gd name="T44" fmla="*/ 1690 w 1888"/>
                    <a:gd name="T45" fmla="*/ 1134 h 1163"/>
                    <a:gd name="T46" fmla="*/ 1576 w 1888"/>
                    <a:gd name="T47" fmla="*/ 1163 h 1163"/>
                    <a:gd name="T48" fmla="*/ 1491 w 1888"/>
                    <a:gd name="T49" fmla="*/ 993 h 1163"/>
                    <a:gd name="T50" fmla="*/ 1406 w 1888"/>
                    <a:gd name="T51" fmla="*/ 823 h 1163"/>
                    <a:gd name="T52" fmla="*/ 1321 w 1888"/>
                    <a:gd name="T53" fmla="*/ 738 h 1163"/>
                    <a:gd name="T54" fmla="*/ 1066 w 1888"/>
                    <a:gd name="T55" fmla="*/ 454 h 1163"/>
                    <a:gd name="T56" fmla="*/ 811 w 1888"/>
                    <a:gd name="T57" fmla="*/ 256 h 1163"/>
                    <a:gd name="T58" fmla="*/ 499 w 1888"/>
                    <a:gd name="T59" fmla="*/ 199 h 1163"/>
                    <a:gd name="T60" fmla="*/ 329 w 1888"/>
                    <a:gd name="T61" fmla="*/ 171 h 1163"/>
                    <a:gd name="T62" fmla="*/ 46 w 1888"/>
                    <a:gd name="T63" fmla="*/ 114 h 1163"/>
                    <a:gd name="T64" fmla="*/ 17 w 1888"/>
                    <a:gd name="T65" fmla="*/ 85 h 116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1888" h="1163">
                      <a:moveTo>
                        <a:pt x="17" y="85"/>
                      </a:moveTo>
                      <a:lnTo>
                        <a:pt x="74" y="85"/>
                      </a:lnTo>
                      <a:lnTo>
                        <a:pt x="74" y="0"/>
                      </a:lnTo>
                      <a:lnTo>
                        <a:pt x="187" y="0"/>
                      </a:lnTo>
                      <a:lnTo>
                        <a:pt x="216" y="57"/>
                      </a:lnTo>
                      <a:lnTo>
                        <a:pt x="357" y="57"/>
                      </a:lnTo>
                      <a:lnTo>
                        <a:pt x="386" y="85"/>
                      </a:lnTo>
                      <a:lnTo>
                        <a:pt x="414" y="57"/>
                      </a:lnTo>
                      <a:lnTo>
                        <a:pt x="528" y="57"/>
                      </a:lnTo>
                      <a:lnTo>
                        <a:pt x="726" y="171"/>
                      </a:lnTo>
                      <a:lnTo>
                        <a:pt x="783" y="142"/>
                      </a:lnTo>
                      <a:lnTo>
                        <a:pt x="953" y="227"/>
                      </a:lnTo>
                      <a:lnTo>
                        <a:pt x="953" y="171"/>
                      </a:lnTo>
                      <a:lnTo>
                        <a:pt x="1010" y="114"/>
                      </a:lnTo>
                      <a:lnTo>
                        <a:pt x="1066" y="114"/>
                      </a:lnTo>
                      <a:lnTo>
                        <a:pt x="1095" y="85"/>
                      </a:lnTo>
                      <a:lnTo>
                        <a:pt x="1236" y="142"/>
                      </a:lnTo>
                      <a:lnTo>
                        <a:pt x="1265" y="114"/>
                      </a:lnTo>
                      <a:lnTo>
                        <a:pt x="1321" y="171"/>
                      </a:lnTo>
                      <a:lnTo>
                        <a:pt x="1350" y="142"/>
                      </a:lnTo>
                      <a:lnTo>
                        <a:pt x="1435" y="114"/>
                      </a:lnTo>
                      <a:lnTo>
                        <a:pt x="1463" y="171"/>
                      </a:lnTo>
                      <a:lnTo>
                        <a:pt x="1520" y="114"/>
                      </a:lnTo>
                      <a:lnTo>
                        <a:pt x="1576" y="114"/>
                      </a:lnTo>
                      <a:lnTo>
                        <a:pt x="1633" y="227"/>
                      </a:lnTo>
                      <a:lnTo>
                        <a:pt x="1775" y="341"/>
                      </a:lnTo>
                      <a:lnTo>
                        <a:pt x="1888" y="454"/>
                      </a:lnTo>
                      <a:lnTo>
                        <a:pt x="1888" y="482"/>
                      </a:lnTo>
                      <a:lnTo>
                        <a:pt x="1860" y="482"/>
                      </a:lnTo>
                      <a:lnTo>
                        <a:pt x="1832" y="539"/>
                      </a:lnTo>
                      <a:lnTo>
                        <a:pt x="1747" y="596"/>
                      </a:lnTo>
                      <a:lnTo>
                        <a:pt x="1718" y="482"/>
                      </a:lnTo>
                      <a:lnTo>
                        <a:pt x="1747" y="426"/>
                      </a:lnTo>
                      <a:lnTo>
                        <a:pt x="1747" y="369"/>
                      </a:lnTo>
                      <a:lnTo>
                        <a:pt x="1662" y="397"/>
                      </a:lnTo>
                      <a:lnTo>
                        <a:pt x="1576" y="539"/>
                      </a:lnTo>
                      <a:lnTo>
                        <a:pt x="1605" y="624"/>
                      </a:lnTo>
                      <a:lnTo>
                        <a:pt x="1662" y="567"/>
                      </a:lnTo>
                      <a:lnTo>
                        <a:pt x="1690" y="624"/>
                      </a:lnTo>
                      <a:lnTo>
                        <a:pt x="1718" y="681"/>
                      </a:lnTo>
                      <a:lnTo>
                        <a:pt x="1690" y="766"/>
                      </a:lnTo>
                      <a:lnTo>
                        <a:pt x="1747" y="851"/>
                      </a:lnTo>
                      <a:lnTo>
                        <a:pt x="1747" y="936"/>
                      </a:lnTo>
                      <a:lnTo>
                        <a:pt x="1662" y="1078"/>
                      </a:lnTo>
                      <a:lnTo>
                        <a:pt x="1662" y="1106"/>
                      </a:lnTo>
                      <a:lnTo>
                        <a:pt x="1690" y="1134"/>
                      </a:lnTo>
                      <a:lnTo>
                        <a:pt x="1662" y="1163"/>
                      </a:lnTo>
                      <a:lnTo>
                        <a:pt x="1576" y="1163"/>
                      </a:lnTo>
                      <a:lnTo>
                        <a:pt x="1548" y="993"/>
                      </a:lnTo>
                      <a:lnTo>
                        <a:pt x="1491" y="993"/>
                      </a:lnTo>
                      <a:lnTo>
                        <a:pt x="1491" y="908"/>
                      </a:lnTo>
                      <a:lnTo>
                        <a:pt x="1406" y="823"/>
                      </a:lnTo>
                      <a:lnTo>
                        <a:pt x="1406" y="766"/>
                      </a:lnTo>
                      <a:lnTo>
                        <a:pt x="1321" y="738"/>
                      </a:lnTo>
                      <a:lnTo>
                        <a:pt x="1123" y="454"/>
                      </a:lnTo>
                      <a:lnTo>
                        <a:pt x="1066" y="454"/>
                      </a:lnTo>
                      <a:lnTo>
                        <a:pt x="1010" y="369"/>
                      </a:lnTo>
                      <a:lnTo>
                        <a:pt x="811" y="256"/>
                      </a:lnTo>
                      <a:lnTo>
                        <a:pt x="556" y="171"/>
                      </a:lnTo>
                      <a:lnTo>
                        <a:pt x="499" y="199"/>
                      </a:lnTo>
                      <a:lnTo>
                        <a:pt x="443" y="142"/>
                      </a:lnTo>
                      <a:lnTo>
                        <a:pt x="329" y="171"/>
                      </a:lnTo>
                      <a:lnTo>
                        <a:pt x="159" y="85"/>
                      </a:lnTo>
                      <a:lnTo>
                        <a:pt x="46" y="114"/>
                      </a:lnTo>
                      <a:lnTo>
                        <a:pt x="0" y="117"/>
                      </a:lnTo>
                      <a:lnTo>
                        <a:pt x="17" y="85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62" name="Freeform 703"/>
                <p:cNvSpPr>
                  <a:spLocks/>
                </p:cNvSpPr>
                <p:nvPr/>
              </p:nvSpPr>
              <p:spPr bwMode="auto">
                <a:xfrm>
                  <a:off x="279400" y="1739900"/>
                  <a:ext cx="2971800" cy="2474914"/>
                </a:xfrm>
                <a:custGeom>
                  <a:avLst/>
                  <a:gdLst>
                    <a:gd name="T0" fmla="*/ 567 w 1872"/>
                    <a:gd name="T1" fmla="*/ 1559 h 1559"/>
                    <a:gd name="T2" fmla="*/ 652 w 1872"/>
                    <a:gd name="T3" fmla="*/ 1531 h 1559"/>
                    <a:gd name="T4" fmla="*/ 681 w 1872"/>
                    <a:gd name="T5" fmla="*/ 1503 h 1559"/>
                    <a:gd name="T6" fmla="*/ 738 w 1872"/>
                    <a:gd name="T7" fmla="*/ 1503 h 1559"/>
                    <a:gd name="T8" fmla="*/ 794 w 1872"/>
                    <a:gd name="T9" fmla="*/ 1474 h 1559"/>
                    <a:gd name="T10" fmla="*/ 794 w 1872"/>
                    <a:gd name="T11" fmla="*/ 1389 h 1559"/>
                    <a:gd name="T12" fmla="*/ 993 w 1872"/>
                    <a:gd name="T13" fmla="*/ 1276 h 1559"/>
                    <a:gd name="T14" fmla="*/ 1106 w 1872"/>
                    <a:gd name="T15" fmla="*/ 1248 h 1559"/>
                    <a:gd name="T16" fmla="*/ 1219 w 1872"/>
                    <a:gd name="T17" fmla="*/ 1248 h 1559"/>
                    <a:gd name="T18" fmla="*/ 1219 w 1872"/>
                    <a:gd name="T19" fmla="*/ 1191 h 1559"/>
                    <a:gd name="T20" fmla="*/ 1276 w 1872"/>
                    <a:gd name="T21" fmla="*/ 1163 h 1559"/>
                    <a:gd name="T22" fmla="*/ 1475 w 1872"/>
                    <a:gd name="T23" fmla="*/ 1276 h 1559"/>
                    <a:gd name="T24" fmla="*/ 1531 w 1872"/>
                    <a:gd name="T25" fmla="*/ 1248 h 1559"/>
                    <a:gd name="T26" fmla="*/ 1531 w 1872"/>
                    <a:gd name="T27" fmla="*/ 1219 h 1559"/>
                    <a:gd name="T28" fmla="*/ 1531 w 1872"/>
                    <a:gd name="T29" fmla="*/ 1163 h 1559"/>
                    <a:gd name="T30" fmla="*/ 1645 w 1872"/>
                    <a:gd name="T31" fmla="*/ 1134 h 1559"/>
                    <a:gd name="T32" fmla="*/ 1616 w 1872"/>
                    <a:gd name="T33" fmla="*/ 1021 h 1559"/>
                    <a:gd name="T34" fmla="*/ 1645 w 1872"/>
                    <a:gd name="T35" fmla="*/ 992 h 1559"/>
                    <a:gd name="T36" fmla="*/ 1701 w 1872"/>
                    <a:gd name="T37" fmla="*/ 992 h 1559"/>
                    <a:gd name="T38" fmla="*/ 1815 w 1872"/>
                    <a:gd name="T39" fmla="*/ 907 h 1559"/>
                    <a:gd name="T40" fmla="*/ 1843 w 1872"/>
                    <a:gd name="T41" fmla="*/ 879 h 1559"/>
                    <a:gd name="T42" fmla="*/ 1815 w 1872"/>
                    <a:gd name="T43" fmla="*/ 822 h 1559"/>
                    <a:gd name="T44" fmla="*/ 1843 w 1872"/>
                    <a:gd name="T45" fmla="*/ 794 h 1559"/>
                    <a:gd name="T46" fmla="*/ 1843 w 1872"/>
                    <a:gd name="T47" fmla="*/ 681 h 1559"/>
                    <a:gd name="T48" fmla="*/ 1872 w 1872"/>
                    <a:gd name="T49" fmla="*/ 652 h 1559"/>
                    <a:gd name="T50" fmla="*/ 1786 w 1872"/>
                    <a:gd name="T51" fmla="*/ 567 h 1559"/>
                    <a:gd name="T52" fmla="*/ 1758 w 1872"/>
                    <a:gd name="T53" fmla="*/ 567 h 1559"/>
                    <a:gd name="T54" fmla="*/ 1730 w 1872"/>
                    <a:gd name="T55" fmla="*/ 454 h 1559"/>
                    <a:gd name="T56" fmla="*/ 1701 w 1872"/>
                    <a:gd name="T57" fmla="*/ 397 h 1559"/>
                    <a:gd name="T58" fmla="*/ 1616 w 1872"/>
                    <a:gd name="T59" fmla="*/ 340 h 1559"/>
                    <a:gd name="T60" fmla="*/ 1333 w 1872"/>
                    <a:gd name="T61" fmla="*/ 340 h 1559"/>
                    <a:gd name="T62" fmla="*/ 1134 w 1872"/>
                    <a:gd name="T63" fmla="*/ 284 h 1559"/>
                    <a:gd name="T64" fmla="*/ 1078 w 1872"/>
                    <a:gd name="T65" fmla="*/ 227 h 1559"/>
                    <a:gd name="T66" fmla="*/ 993 w 1872"/>
                    <a:gd name="T67" fmla="*/ 255 h 1559"/>
                    <a:gd name="T68" fmla="*/ 908 w 1872"/>
                    <a:gd name="T69" fmla="*/ 199 h 1559"/>
                    <a:gd name="T70" fmla="*/ 851 w 1872"/>
                    <a:gd name="T71" fmla="*/ 199 h 1559"/>
                    <a:gd name="T72" fmla="*/ 738 w 1872"/>
                    <a:gd name="T73" fmla="*/ 85 h 1559"/>
                    <a:gd name="T74" fmla="*/ 567 w 1872"/>
                    <a:gd name="T75" fmla="*/ 0 h 1559"/>
                    <a:gd name="T76" fmla="*/ 539 w 1872"/>
                    <a:gd name="T77" fmla="*/ 29 h 1559"/>
                    <a:gd name="T78" fmla="*/ 511 w 1872"/>
                    <a:gd name="T79" fmla="*/ 114 h 1559"/>
                    <a:gd name="T80" fmla="*/ 397 w 1872"/>
                    <a:gd name="T81" fmla="*/ 170 h 1559"/>
                    <a:gd name="T82" fmla="*/ 341 w 1872"/>
                    <a:gd name="T83" fmla="*/ 170 h 1559"/>
                    <a:gd name="T84" fmla="*/ 312 w 1872"/>
                    <a:gd name="T85" fmla="*/ 114 h 1559"/>
                    <a:gd name="T86" fmla="*/ 227 w 1872"/>
                    <a:gd name="T87" fmla="*/ 170 h 1559"/>
                    <a:gd name="T88" fmla="*/ 57 w 1872"/>
                    <a:gd name="T89" fmla="*/ 255 h 1559"/>
                    <a:gd name="T90" fmla="*/ 57 w 1872"/>
                    <a:gd name="T91" fmla="*/ 312 h 1559"/>
                    <a:gd name="T92" fmla="*/ 0 w 1872"/>
                    <a:gd name="T93" fmla="*/ 312 h 1559"/>
                    <a:gd name="T94" fmla="*/ 0 w 1872"/>
                    <a:gd name="T95" fmla="*/ 425 h 1559"/>
                    <a:gd name="T96" fmla="*/ 57 w 1872"/>
                    <a:gd name="T97" fmla="*/ 482 h 1559"/>
                    <a:gd name="T98" fmla="*/ 29 w 1872"/>
                    <a:gd name="T99" fmla="*/ 539 h 1559"/>
                    <a:gd name="T100" fmla="*/ 171 w 1872"/>
                    <a:gd name="T101" fmla="*/ 681 h 1559"/>
                    <a:gd name="T102" fmla="*/ 227 w 1872"/>
                    <a:gd name="T103" fmla="*/ 681 h 1559"/>
                    <a:gd name="T104" fmla="*/ 199 w 1872"/>
                    <a:gd name="T105" fmla="*/ 822 h 1559"/>
                    <a:gd name="T106" fmla="*/ 227 w 1872"/>
                    <a:gd name="T107" fmla="*/ 822 h 1559"/>
                    <a:gd name="T108" fmla="*/ 227 w 1872"/>
                    <a:gd name="T109" fmla="*/ 992 h 1559"/>
                    <a:gd name="T110" fmla="*/ 284 w 1872"/>
                    <a:gd name="T111" fmla="*/ 1078 h 1559"/>
                    <a:gd name="T112" fmla="*/ 341 w 1872"/>
                    <a:gd name="T113" fmla="*/ 1134 h 1559"/>
                    <a:gd name="T114" fmla="*/ 312 w 1872"/>
                    <a:gd name="T115" fmla="*/ 1276 h 1559"/>
                    <a:gd name="T116" fmla="*/ 397 w 1872"/>
                    <a:gd name="T117" fmla="*/ 1333 h 1559"/>
                    <a:gd name="T118" fmla="*/ 426 w 1872"/>
                    <a:gd name="T119" fmla="*/ 1446 h 1559"/>
                    <a:gd name="T120" fmla="*/ 482 w 1872"/>
                    <a:gd name="T121" fmla="*/ 1446 h 1559"/>
                    <a:gd name="T122" fmla="*/ 567 w 1872"/>
                    <a:gd name="T123" fmla="*/ 1559 h 155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</a:cxnLst>
                  <a:rect l="0" t="0" r="r" b="b"/>
                  <a:pathLst>
                    <a:path w="1872" h="1559">
                      <a:moveTo>
                        <a:pt x="567" y="1559"/>
                      </a:moveTo>
                      <a:lnTo>
                        <a:pt x="652" y="1531"/>
                      </a:lnTo>
                      <a:lnTo>
                        <a:pt x="681" y="1503"/>
                      </a:lnTo>
                      <a:lnTo>
                        <a:pt x="738" y="1503"/>
                      </a:lnTo>
                      <a:lnTo>
                        <a:pt x="794" y="1474"/>
                      </a:lnTo>
                      <a:lnTo>
                        <a:pt x="794" y="1389"/>
                      </a:lnTo>
                      <a:lnTo>
                        <a:pt x="993" y="1276"/>
                      </a:lnTo>
                      <a:lnTo>
                        <a:pt x="1106" y="1248"/>
                      </a:lnTo>
                      <a:lnTo>
                        <a:pt x="1219" y="1248"/>
                      </a:lnTo>
                      <a:lnTo>
                        <a:pt x="1219" y="1191"/>
                      </a:lnTo>
                      <a:lnTo>
                        <a:pt x="1276" y="1163"/>
                      </a:lnTo>
                      <a:lnTo>
                        <a:pt x="1475" y="1276"/>
                      </a:lnTo>
                      <a:lnTo>
                        <a:pt x="1531" y="1248"/>
                      </a:lnTo>
                      <a:lnTo>
                        <a:pt x="1531" y="1219"/>
                      </a:lnTo>
                      <a:lnTo>
                        <a:pt x="1531" y="1163"/>
                      </a:lnTo>
                      <a:lnTo>
                        <a:pt x="1645" y="1134"/>
                      </a:lnTo>
                      <a:lnTo>
                        <a:pt x="1616" y="1021"/>
                      </a:lnTo>
                      <a:lnTo>
                        <a:pt x="1645" y="992"/>
                      </a:lnTo>
                      <a:lnTo>
                        <a:pt x="1701" y="992"/>
                      </a:lnTo>
                      <a:lnTo>
                        <a:pt x="1815" y="907"/>
                      </a:lnTo>
                      <a:lnTo>
                        <a:pt x="1843" y="879"/>
                      </a:lnTo>
                      <a:lnTo>
                        <a:pt x="1815" y="822"/>
                      </a:lnTo>
                      <a:lnTo>
                        <a:pt x="1843" y="794"/>
                      </a:lnTo>
                      <a:lnTo>
                        <a:pt x="1843" y="681"/>
                      </a:lnTo>
                      <a:lnTo>
                        <a:pt x="1872" y="652"/>
                      </a:lnTo>
                      <a:lnTo>
                        <a:pt x="1786" y="567"/>
                      </a:lnTo>
                      <a:lnTo>
                        <a:pt x="1758" y="567"/>
                      </a:lnTo>
                      <a:lnTo>
                        <a:pt x="1730" y="454"/>
                      </a:lnTo>
                      <a:lnTo>
                        <a:pt x="1701" y="397"/>
                      </a:lnTo>
                      <a:lnTo>
                        <a:pt x="1616" y="340"/>
                      </a:lnTo>
                      <a:lnTo>
                        <a:pt x="1333" y="340"/>
                      </a:lnTo>
                      <a:lnTo>
                        <a:pt x="1134" y="284"/>
                      </a:lnTo>
                      <a:lnTo>
                        <a:pt x="1078" y="227"/>
                      </a:lnTo>
                      <a:lnTo>
                        <a:pt x="993" y="255"/>
                      </a:lnTo>
                      <a:lnTo>
                        <a:pt x="908" y="199"/>
                      </a:lnTo>
                      <a:lnTo>
                        <a:pt x="851" y="199"/>
                      </a:lnTo>
                      <a:lnTo>
                        <a:pt x="738" y="85"/>
                      </a:lnTo>
                      <a:lnTo>
                        <a:pt x="567" y="0"/>
                      </a:lnTo>
                      <a:lnTo>
                        <a:pt x="539" y="29"/>
                      </a:lnTo>
                      <a:lnTo>
                        <a:pt x="511" y="114"/>
                      </a:lnTo>
                      <a:lnTo>
                        <a:pt x="397" y="170"/>
                      </a:lnTo>
                      <a:lnTo>
                        <a:pt x="341" y="170"/>
                      </a:lnTo>
                      <a:lnTo>
                        <a:pt x="312" y="114"/>
                      </a:lnTo>
                      <a:lnTo>
                        <a:pt x="227" y="170"/>
                      </a:lnTo>
                      <a:lnTo>
                        <a:pt x="57" y="255"/>
                      </a:lnTo>
                      <a:lnTo>
                        <a:pt x="57" y="312"/>
                      </a:lnTo>
                      <a:lnTo>
                        <a:pt x="0" y="312"/>
                      </a:lnTo>
                      <a:lnTo>
                        <a:pt x="0" y="425"/>
                      </a:lnTo>
                      <a:lnTo>
                        <a:pt x="57" y="482"/>
                      </a:lnTo>
                      <a:lnTo>
                        <a:pt x="29" y="539"/>
                      </a:lnTo>
                      <a:lnTo>
                        <a:pt x="171" y="681"/>
                      </a:lnTo>
                      <a:lnTo>
                        <a:pt x="227" y="681"/>
                      </a:lnTo>
                      <a:lnTo>
                        <a:pt x="199" y="822"/>
                      </a:lnTo>
                      <a:lnTo>
                        <a:pt x="227" y="822"/>
                      </a:lnTo>
                      <a:lnTo>
                        <a:pt x="227" y="992"/>
                      </a:lnTo>
                      <a:lnTo>
                        <a:pt x="284" y="1078"/>
                      </a:lnTo>
                      <a:lnTo>
                        <a:pt x="341" y="1134"/>
                      </a:lnTo>
                      <a:lnTo>
                        <a:pt x="312" y="1276"/>
                      </a:lnTo>
                      <a:lnTo>
                        <a:pt x="397" y="1333"/>
                      </a:lnTo>
                      <a:lnTo>
                        <a:pt x="426" y="1446"/>
                      </a:lnTo>
                      <a:lnTo>
                        <a:pt x="482" y="1446"/>
                      </a:lnTo>
                      <a:lnTo>
                        <a:pt x="567" y="1559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63" name="Freeform 714"/>
                <p:cNvSpPr>
                  <a:spLocks/>
                </p:cNvSpPr>
                <p:nvPr/>
              </p:nvSpPr>
              <p:spPr bwMode="auto">
                <a:xfrm>
                  <a:off x="5951538" y="5475289"/>
                  <a:ext cx="944562" cy="811212"/>
                </a:xfrm>
                <a:custGeom>
                  <a:avLst/>
                  <a:gdLst>
                    <a:gd name="T0" fmla="*/ 368 w 595"/>
                    <a:gd name="T1" fmla="*/ 0 h 511"/>
                    <a:gd name="T2" fmla="*/ 566 w 595"/>
                    <a:gd name="T3" fmla="*/ 57 h 511"/>
                    <a:gd name="T4" fmla="*/ 595 w 595"/>
                    <a:gd name="T5" fmla="*/ 142 h 511"/>
                    <a:gd name="T6" fmla="*/ 566 w 595"/>
                    <a:gd name="T7" fmla="*/ 255 h 511"/>
                    <a:gd name="T8" fmla="*/ 538 w 595"/>
                    <a:gd name="T9" fmla="*/ 255 h 511"/>
                    <a:gd name="T10" fmla="*/ 538 w 595"/>
                    <a:gd name="T11" fmla="*/ 340 h 511"/>
                    <a:gd name="T12" fmla="*/ 453 w 595"/>
                    <a:gd name="T13" fmla="*/ 397 h 511"/>
                    <a:gd name="T14" fmla="*/ 425 w 595"/>
                    <a:gd name="T15" fmla="*/ 454 h 511"/>
                    <a:gd name="T16" fmla="*/ 340 w 595"/>
                    <a:gd name="T17" fmla="*/ 482 h 511"/>
                    <a:gd name="T18" fmla="*/ 311 w 595"/>
                    <a:gd name="T19" fmla="*/ 511 h 511"/>
                    <a:gd name="T20" fmla="*/ 255 w 595"/>
                    <a:gd name="T21" fmla="*/ 454 h 511"/>
                    <a:gd name="T22" fmla="*/ 226 w 595"/>
                    <a:gd name="T23" fmla="*/ 482 h 511"/>
                    <a:gd name="T24" fmla="*/ 85 w 595"/>
                    <a:gd name="T25" fmla="*/ 425 h 511"/>
                    <a:gd name="T26" fmla="*/ 56 w 595"/>
                    <a:gd name="T27" fmla="*/ 454 h 511"/>
                    <a:gd name="T28" fmla="*/ 0 w 595"/>
                    <a:gd name="T29" fmla="*/ 454 h 511"/>
                    <a:gd name="T30" fmla="*/ 85 w 595"/>
                    <a:gd name="T31" fmla="*/ 340 h 511"/>
                    <a:gd name="T32" fmla="*/ 170 w 595"/>
                    <a:gd name="T33" fmla="*/ 312 h 511"/>
                    <a:gd name="T34" fmla="*/ 283 w 595"/>
                    <a:gd name="T35" fmla="*/ 227 h 511"/>
                    <a:gd name="T36" fmla="*/ 170 w 595"/>
                    <a:gd name="T37" fmla="*/ 85 h 511"/>
                    <a:gd name="T38" fmla="*/ 255 w 595"/>
                    <a:gd name="T39" fmla="*/ 114 h 511"/>
                    <a:gd name="T40" fmla="*/ 340 w 595"/>
                    <a:gd name="T41" fmla="*/ 57 h 511"/>
                    <a:gd name="T42" fmla="*/ 368 w 595"/>
                    <a:gd name="T43" fmla="*/ 0 h 51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595" h="511">
                      <a:moveTo>
                        <a:pt x="368" y="0"/>
                      </a:moveTo>
                      <a:lnTo>
                        <a:pt x="566" y="57"/>
                      </a:lnTo>
                      <a:lnTo>
                        <a:pt x="595" y="142"/>
                      </a:lnTo>
                      <a:lnTo>
                        <a:pt x="566" y="255"/>
                      </a:lnTo>
                      <a:lnTo>
                        <a:pt x="538" y="255"/>
                      </a:lnTo>
                      <a:lnTo>
                        <a:pt x="538" y="340"/>
                      </a:lnTo>
                      <a:lnTo>
                        <a:pt x="453" y="397"/>
                      </a:lnTo>
                      <a:lnTo>
                        <a:pt x="425" y="454"/>
                      </a:lnTo>
                      <a:lnTo>
                        <a:pt x="340" y="482"/>
                      </a:lnTo>
                      <a:lnTo>
                        <a:pt x="311" y="511"/>
                      </a:lnTo>
                      <a:lnTo>
                        <a:pt x="255" y="454"/>
                      </a:lnTo>
                      <a:lnTo>
                        <a:pt x="226" y="482"/>
                      </a:lnTo>
                      <a:lnTo>
                        <a:pt x="85" y="425"/>
                      </a:lnTo>
                      <a:lnTo>
                        <a:pt x="56" y="454"/>
                      </a:lnTo>
                      <a:lnTo>
                        <a:pt x="0" y="454"/>
                      </a:lnTo>
                      <a:lnTo>
                        <a:pt x="85" y="340"/>
                      </a:lnTo>
                      <a:lnTo>
                        <a:pt x="170" y="312"/>
                      </a:lnTo>
                      <a:lnTo>
                        <a:pt x="283" y="227"/>
                      </a:lnTo>
                      <a:lnTo>
                        <a:pt x="170" y="85"/>
                      </a:lnTo>
                      <a:lnTo>
                        <a:pt x="255" y="114"/>
                      </a:lnTo>
                      <a:lnTo>
                        <a:pt x="340" y="57"/>
                      </a:lnTo>
                      <a:lnTo>
                        <a:pt x="368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</p:grpSp>
        </p:grpSp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BF9DB980-7398-4E19-9E30-0229C4975AC0}"/>
                </a:ext>
              </a:extLst>
            </p:cNvPr>
            <p:cNvGrpSpPr/>
            <p:nvPr/>
          </p:nvGrpSpPr>
          <p:grpSpPr>
            <a:xfrm>
              <a:off x="1022186" y="4439998"/>
              <a:ext cx="3256743" cy="2063358"/>
              <a:chOff x="1022186" y="4439998"/>
              <a:chExt cx="3256743" cy="2063358"/>
            </a:xfrm>
          </p:grpSpPr>
          <p:grpSp>
            <p:nvGrpSpPr>
              <p:cNvPr id="164" name="グループ化 64"/>
              <p:cNvGrpSpPr>
                <a:grpSpLocks/>
              </p:cNvGrpSpPr>
              <p:nvPr/>
            </p:nvGrpSpPr>
            <p:grpSpPr bwMode="auto">
              <a:xfrm>
                <a:off x="1022186" y="4439998"/>
                <a:ext cx="851049" cy="2062440"/>
                <a:chOff x="3111120" y="489387"/>
                <a:chExt cx="2277626" cy="5094667"/>
              </a:xfrm>
            </p:grpSpPr>
            <p:sp>
              <p:nvSpPr>
                <p:cNvPr id="165" name="フリーフォーム 65"/>
                <p:cNvSpPr>
                  <a:spLocks/>
                </p:cNvSpPr>
                <p:nvPr/>
              </p:nvSpPr>
              <p:spPr bwMode="auto">
                <a:xfrm>
                  <a:off x="4116577" y="489387"/>
                  <a:ext cx="447428" cy="648520"/>
                </a:xfrm>
                <a:custGeom>
                  <a:avLst/>
                  <a:gdLst>
                    <a:gd name="T0" fmla="*/ 50272 w 790112"/>
                    <a:gd name="T1" fmla="*/ 5027 h 1145220"/>
                    <a:gd name="T2" fmla="*/ 0 w 790112"/>
                    <a:gd name="T3" fmla="*/ 165900 h 1145220"/>
                    <a:gd name="T4" fmla="*/ 50272 w 790112"/>
                    <a:gd name="T5" fmla="*/ 341856 h 1145220"/>
                    <a:gd name="T6" fmla="*/ 15082 w 790112"/>
                    <a:gd name="T7" fmla="*/ 402183 h 1145220"/>
                    <a:gd name="T8" fmla="*/ 60327 w 790112"/>
                    <a:gd name="T9" fmla="*/ 527865 h 1145220"/>
                    <a:gd name="T10" fmla="*/ 231255 w 790112"/>
                    <a:gd name="T11" fmla="*/ 623383 h 1145220"/>
                    <a:gd name="T12" fmla="*/ 397155 w 790112"/>
                    <a:gd name="T13" fmla="*/ 648520 h 1145220"/>
                    <a:gd name="T14" fmla="*/ 442401 w 790112"/>
                    <a:gd name="T15" fmla="*/ 568083 h 1145220"/>
                    <a:gd name="T16" fmla="*/ 447428 w 790112"/>
                    <a:gd name="T17" fmla="*/ 311692 h 1145220"/>
                    <a:gd name="T18" fmla="*/ 331801 w 790112"/>
                    <a:gd name="T19" fmla="*/ 85464 h 1145220"/>
                    <a:gd name="T20" fmla="*/ 155845 w 790112"/>
                    <a:gd name="T21" fmla="*/ 35191 h 1145220"/>
                    <a:gd name="T22" fmla="*/ 100545 w 790112"/>
                    <a:gd name="T23" fmla="*/ 0 h 1145220"/>
                    <a:gd name="T24" fmla="*/ 50272 w 790112"/>
                    <a:gd name="T25" fmla="*/ 5027 h 1145220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</a:gdLst>
                  <a:ahLst/>
                  <a:cxnLst>
                    <a:cxn ang="T26">
                      <a:pos x="T0" y="T1"/>
                    </a:cxn>
                    <a:cxn ang="T27">
                      <a:pos x="T2" y="T3"/>
                    </a:cxn>
                    <a:cxn ang="T28">
                      <a:pos x="T4" y="T5"/>
                    </a:cxn>
                    <a:cxn ang="T29">
                      <a:pos x="T6" y="T7"/>
                    </a:cxn>
                    <a:cxn ang="T30">
                      <a:pos x="T8" y="T9"/>
                    </a:cxn>
                    <a:cxn ang="T31">
                      <a:pos x="T10" y="T11"/>
                    </a:cxn>
                    <a:cxn ang="T32">
                      <a:pos x="T12" y="T13"/>
                    </a:cxn>
                    <a:cxn ang="T33">
                      <a:pos x="T14" y="T15"/>
                    </a:cxn>
                    <a:cxn ang="T34">
                      <a:pos x="T16" y="T17"/>
                    </a:cxn>
                    <a:cxn ang="T35">
                      <a:pos x="T18" y="T19"/>
                    </a:cxn>
                    <a:cxn ang="T36">
                      <a:pos x="T20" y="T21"/>
                    </a:cxn>
                    <a:cxn ang="T37">
                      <a:pos x="T22" y="T23"/>
                    </a:cxn>
                    <a:cxn ang="T38">
                      <a:pos x="T24" y="T25"/>
                    </a:cxn>
                  </a:cxnLst>
                  <a:rect l="0" t="0" r="r" b="b"/>
                  <a:pathLst>
                    <a:path w="790112" h="1145220">
                      <a:moveTo>
                        <a:pt x="88776" y="8878"/>
                      </a:moveTo>
                      <a:lnTo>
                        <a:pt x="0" y="292963"/>
                      </a:lnTo>
                      <a:lnTo>
                        <a:pt x="88776" y="603682"/>
                      </a:lnTo>
                      <a:lnTo>
                        <a:pt x="26633" y="710214"/>
                      </a:lnTo>
                      <a:lnTo>
                        <a:pt x="106532" y="932156"/>
                      </a:lnTo>
                      <a:lnTo>
                        <a:pt x="408372" y="1100831"/>
                      </a:lnTo>
                      <a:lnTo>
                        <a:pt x="701335" y="1145220"/>
                      </a:lnTo>
                      <a:lnTo>
                        <a:pt x="781235" y="1003177"/>
                      </a:lnTo>
                      <a:lnTo>
                        <a:pt x="790112" y="550416"/>
                      </a:lnTo>
                      <a:lnTo>
                        <a:pt x="585926" y="150921"/>
                      </a:lnTo>
                      <a:lnTo>
                        <a:pt x="275207" y="62144"/>
                      </a:lnTo>
                      <a:lnTo>
                        <a:pt x="177553" y="0"/>
                      </a:lnTo>
                      <a:lnTo>
                        <a:pt x="88776" y="8878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166" name="フリーフォーム 66"/>
                <p:cNvSpPr>
                  <a:spLocks/>
                </p:cNvSpPr>
                <p:nvPr/>
              </p:nvSpPr>
              <p:spPr bwMode="auto">
                <a:xfrm>
                  <a:off x="3774721" y="1927190"/>
                  <a:ext cx="110600" cy="105573"/>
                </a:xfrm>
                <a:custGeom>
                  <a:avLst/>
                  <a:gdLst>
                    <a:gd name="T0" fmla="*/ 75409 w 195309"/>
                    <a:gd name="T1" fmla="*/ 0 h 186431"/>
                    <a:gd name="T2" fmla="*/ 10054 w 195309"/>
                    <a:gd name="T3" fmla="*/ 20109 h 186431"/>
                    <a:gd name="T4" fmla="*/ 0 w 195309"/>
                    <a:gd name="T5" fmla="*/ 70382 h 186431"/>
                    <a:gd name="T6" fmla="*/ 45245 w 195309"/>
                    <a:gd name="T7" fmla="*/ 105573 h 186431"/>
                    <a:gd name="T8" fmla="*/ 110600 w 195309"/>
                    <a:gd name="T9" fmla="*/ 45246 h 186431"/>
                    <a:gd name="T10" fmla="*/ 75409 w 195309"/>
                    <a:gd name="T11" fmla="*/ 0 h 186431"/>
                    <a:gd name="T12" fmla="*/ 0 60000 65536"/>
                    <a:gd name="T13" fmla="*/ 0 60000 65536"/>
                    <a:gd name="T14" fmla="*/ 0 60000 65536"/>
                    <a:gd name="T15" fmla="*/ 0 60000 65536"/>
                    <a:gd name="T16" fmla="*/ 0 60000 65536"/>
                    <a:gd name="T17" fmla="*/ 0 60000 65536"/>
                  </a:gdLst>
                  <a:ahLst/>
                  <a:cxnLst>
                    <a:cxn ang="T12">
                      <a:pos x="T0" y="T1"/>
                    </a:cxn>
                    <a:cxn ang="T13">
                      <a:pos x="T2" y="T3"/>
                    </a:cxn>
                    <a:cxn ang="T14">
                      <a:pos x="T4" y="T5"/>
                    </a:cxn>
                    <a:cxn ang="T15">
                      <a:pos x="T6" y="T7"/>
                    </a:cxn>
                    <a:cxn ang="T16">
                      <a:pos x="T8" y="T9"/>
                    </a:cxn>
                    <a:cxn ang="T17">
                      <a:pos x="T10" y="T11"/>
                    </a:cxn>
                  </a:cxnLst>
                  <a:rect l="0" t="0" r="r" b="b"/>
                  <a:pathLst>
                    <a:path w="195309" h="186431">
                      <a:moveTo>
                        <a:pt x="133165" y="0"/>
                      </a:moveTo>
                      <a:lnTo>
                        <a:pt x="17755" y="35510"/>
                      </a:lnTo>
                      <a:lnTo>
                        <a:pt x="0" y="124287"/>
                      </a:lnTo>
                      <a:lnTo>
                        <a:pt x="79899" y="186431"/>
                      </a:lnTo>
                      <a:lnTo>
                        <a:pt x="195309" y="79899"/>
                      </a:lnTo>
                      <a:lnTo>
                        <a:pt x="133165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167" name="フリーフォーム 67"/>
                <p:cNvSpPr>
                  <a:spLocks/>
                </p:cNvSpPr>
                <p:nvPr/>
              </p:nvSpPr>
              <p:spPr bwMode="auto">
                <a:xfrm>
                  <a:off x="3633957" y="2470137"/>
                  <a:ext cx="236283" cy="542947"/>
                </a:xfrm>
                <a:custGeom>
                  <a:avLst/>
                  <a:gdLst>
                    <a:gd name="T0" fmla="*/ 216174 w 417251"/>
                    <a:gd name="T1" fmla="*/ 0 h 958789"/>
                    <a:gd name="T2" fmla="*/ 50273 w 417251"/>
                    <a:gd name="T3" fmla="*/ 196064 h 958789"/>
                    <a:gd name="T4" fmla="*/ 55301 w 417251"/>
                    <a:gd name="T5" fmla="*/ 261419 h 958789"/>
                    <a:gd name="T6" fmla="*/ 0 w 417251"/>
                    <a:gd name="T7" fmla="*/ 326774 h 958789"/>
                    <a:gd name="T8" fmla="*/ 40219 w 417251"/>
                    <a:gd name="T9" fmla="*/ 477592 h 958789"/>
                    <a:gd name="T10" fmla="*/ 160874 w 417251"/>
                    <a:gd name="T11" fmla="*/ 542947 h 958789"/>
                    <a:gd name="T12" fmla="*/ 175956 w 417251"/>
                    <a:gd name="T13" fmla="*/ 246337 h 958789"/>
                    <a:gd name="T14" fmla="*/ 236283 w 417251"/>
                    <a:gd name="T15" fmla="*/ 170928 h 958789"/>
                    <a:gd name="T16" fmla="*/ 236283 w 417251"/>
                    <a:gd name="T17" fmla="*/ 50273 h 958789"/>
                    <a:gd name="T18" fmla="*/ 216174 w 417251"/>
                    <a:gd name="T19" fmla="*/ 0 h 958789"/>
                    <a:gd name="T20" fmla="*/ 0 60000 65536"/>
                    <a:gd name="T21" fmla="*/ 0 60000 65536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  <a:gd name="T27" fmla="*/ 0 60000 65536"/>
                    <a:gd name="T28" fmla="*/ 0 60000 65536"/>
                    <a:gd name="T29" fmla="*/ 0 60000 65536"/>
                  </a:gdLst>
                  <a:ahLst/>
                  <a:cxnLst>
                    <a:cxn ang="T20">
                      <a:pos x="T0" y="T1"/>
                    </a:cxn>
                    <a:cxn ang="T21">
                      <a:pos x="T2" y="T3"/>
                    </a:cxn>
                    <a:cxn ang="T22">
                      <a:pos x="T4" y="T5"/>
                    </a:cxn>
                    <a:cxn ang="T23">
                      <a:pos x="T6" y="T7"/>
                    </a:cxn>
                    <a:cxn ang="T24">
                      <a:pos x="T8" y="T9"/>
                    </a:cxn>
                    <a:cxn ang="T25">
                      <a:pos x="T10" y="T11"/>
                    </a:cxn>
                    <a:cxn ang="T26">
                      <a:pos x="T12" y="T13"/>
                    </a:cxn>
                    <a:cxn ang="T27">
                      <a:pos x="T14" y="T15"/>
                    </a:cxn>
                    <a:cxn ang="T28">
                      <a:pos x="T16" y="T17"/>
                    </a:cxn>
                    <a:cxn ang="T29">
                      <a:pos x="T18" y="T19"/>
                    </a:cxn>
                  </a:cxnLst>
                  <a:rect l="0" t="0" r="r" b="b"/>
                  <a:pathLst>
                    <a:path w="417251" h="958789">
                      <a:moveTo>
                        <a:pt x="381740" y="0"/>
                      </a:moveTo>
                      <a:lnTo>
                        <a:pt x="88777" y="346229"/>
                      </a:lnTo>
                      <a:lnTo>
                        <a:pt x="97655" y="461639"/>
                      </a:lnTo>
                      <a:lnTo>
                        <a:pt x="0" y="577049"/>
                      </a:lnTo>
                      <a:lnTo>
                        <a:pt x="71022" y="843379"/>
                      </a:lnTo>
                      <a:lnTo>
                        <a:pt x="284086" y="958789"/>
                      </a:lnTo>
                      <a:lnTo>
                        <a:pt x="310719" y="435006"/>
                      </a:lnTo>
                      <a:lnTo>
                        <a:pt x="417251" y="301841"/>
                      </a:lnTo>
                      <a:lnTo>
                        <a:pt x="417251" y="88777"/>
                      </a:lnTo>
                      <a:lnTo>
                        <a:pt x="381740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168" name="フリーフォーム 68"/>
                <p:cNvSpPr>
                  <a:spLocks/>
                </p:cNvSpPr>
                <p:nvPr/>
              </p:nvSpPr>
              <p:spPr bwMode="auto">
                <a:xfrm>
                  <a:off x="3442921" y="2962811"/>
                  <a:ext cx="150818" cy="135737"/>
                </a:xfrm>
                <a:custGeom>
                  <a:avLst/>
                  <a:gdLst>
                    <a:gd name="T0" fmla="*/ 100545 w 266330"/>
                    <a:gd name="T1" fmla="*/ 0 h 239697"/>
                    <a:gd name="T2" fmla="*/ 0 w 266330"/>
                    <a:gd name="T3" fmla="*/ 95519 h 239697"/>
                    <a:gd name="T4" fmla="*/ 90491 w 266330"/>
                    <a:gd name="T5" fmla="*/ 135737 h 239697"/>
                    <a:gd name="T6" fmla="*/ 150818 w 266330"/>
                    <a:gd name="T7" fmla="*/ 60328 h 239697"/>
                    <a:gd name="T8" fmla="*/ 100545 w 266330"/>
                    <a:gd name="T9" fmla="*/ 0 h 239697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0" t="0" r="r" b="b"/>
                  <a:pathLst>
                    <a:path w="266330" h="239697">
                      <a:moveTo>
                        <a:pt x="177553" y="0"/>
                      </a:moveTo>
                      <a:lnTo>
                        <a:pt x="0" y="168676"/>
                      </a:lnTo>
                      <a:lnTo>
                        <a:pt x="159798" y="239697"/>
                      </a:lnTo>
                      <a:lnTo>
                        <a:pt x="266330" y="106532"/>
                      </a:lnTo>
                      <a:lnTo>
                        <a:pt x="177553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169" name="フリーフォーム 69"/>
                <p:cNvSpPr>
                  <a:spLocks/>
                </p:cNvSpPr>
                <p:nvPr/>
              </p:nvSpPr>
              <p:spPr bwMode="auto">
                <a:xfrm>
                  <a:off x="3111120" y="3465539"/>
                  <a:ext cx="251364" cy="321746"/>
                </a:xfrm>
                <a:custGeom>
                  <a:avLst/>
                  <a:gdLst>
                    <a:gd name="T0" fmla="*/ 125682 w 443883"/>
                    <a:gd name="T1" fmla="*/ 0 h 568171"/>
                    <a:gd name="T2" fmla="*/ 60327 w 443883"/>
                    <a:gd name="T3" fmla="*/ 55300 h 568171"/>
                    <a:gd name="T4" fmla="*/ 85464 w 443883"/>
                    <a:gd name="T5" fmla="*/ 105573 h 568171"/>
                    <a:gd name="T6" fmla="*/ 45246 w 443883"/>
                    <a:gd name="T7" fmla="*/ 155846 h 568171"/>
                    <a:gd name="T8" fmla="*/ 60327 w 443883"/>
                    <a:gd name="T9" fmla="*/ 211146 h 568171"/>
                    <a:gd name="T10" fmla="*/ 0 w 443883"/>
                    <a:gd name="T11" fmla="*/ 276500 h 568171"/>
                    <a:gd name="T12" fmla="*/ 45246 w 443883"/>
                    <a:gd name="T13" fmla="*/ 321746 h 568171"/>
                    <a:gd name="T14" fmla="*/ 140764 w 443883"/>
                    <a:gd name="T15" fmla="*/ 286555 h 568171"/>
                    <a:gd name="T16" fmla="*/ 155845 w 443883"/>
                    <a:gd name="T17" fmla="*/ 241309 h 568171"/>
                    <a:gd name="T18" fmla="*/ 251364 w 443883"/>
                    <a:gd name="T19" fmla="*/ 191036 h 568171"/>
                    <a:gd name="T20" fmla="*/ 231255 w 443883"/>
                    <a:gd name="T21" fmla="*/ 65355 h 568171"/>
                    <a:gd name="T22" fmla="*/ 125682 w 443883"/>
                    <a:gd name="T23" fmla="*/ 0 h 568171"/>
                    <a:gd name="T24" fmla="*/ 0 60000 65536"/>
                    <a:gd name="T25" fmla="*/ 0 60000 65536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</a:gdLst>
                  <a:ahLst/>
                  <a:cxnLst>
                    <a:cxn ang="T24">
                      <a:pos x="T0" y="T1"/>
                    </a:cxn>
                    <a:cxn ang="T25">
                      <a:pos x="T2" y="T3"/>
                    </a:cxn>
                    <a:cxn ang="T26">
                      <a:pos x="T4" y="T5"/>
                    </a:cxn>
                    <a:cxn ang="T27">
                      <a:pos x="T6" y="T7"/>
                    </a:cxn>
                    <a:cxn ang="T28">
                      <a:pos x="T8" y="T9"/>
                    </a:cxn>
                    <a:cxn ang="T29">
                      <a:pos x="T10" y="T11"/>
                    </a:cxn>
                    <a:cxn ang="T30">
                      <a:pos x="T12" y="T13"/>
                    </a:cxn>
                    <a:cxn ang="T31">
                      <a:pos x="T14" y="T15"/>
                    </a:cxn>
                    <a:cxn ang="T32">
                      <a:pos x="T16" y="T17"/>
                    </a:cxn>
                    <a:cxn ang="T33">
                      <a:pos x="T18" y="T19"/>
                    </a:cxn>
                    <a:cxn ang="T34">
                      <a:pos x="T20" y="T21"/>
                    </a:cxn>
                    <a:cxn ang="T35">
                      <a:pos x="T22" y="T23"/>
                    </a:cxn>
                  </a:cxnLst>
                  <a:rect l="0" t="0" r="r" b="b"/>
                  <a:pathLst>
                    <a:path w="443883" h="568171">
                      <a:moveTo>
                        <a:pt x="221941" y="0"/>
                      </a:moveTo>
                      <a:lnTo>
                        <a:pt x="106532" y="97654"/>
                      </a:lnTo>
                      <a:lnTo>
                        <a:pt x="150920" y="186431"/>
                      </a:lnTo>
                      <a:lnTo>
                        <a:pt x="79899" y="275208"/>
                      </a:lnTo>
                      <a:lnTo>
                        <a:pt x="106532" y="372862"/>
                      </a:lnTo>
                      <a:lnTo>
                        <a:pt x="0" y="488272"/>
                      </a:lnTo>
                      <a:lnTo>
                        <a:pt x="79899" y="568171"/>
                      </a:lnTo>
                      <a:lnTo>
                        <a:pt x="248574" y="506027"/>
                      </a:lnTo>
                      <a:lnTo>
                        <a:pt x="275207" y="426128"/>
                      </a:lnTo>
                      <a:lnTo>
                        <a:pt x="443883" y="337351"/>
                      </a:lnTo>
                      <a:lnTo>
                        <a:pt x="408372" y="115410"/>
                      </a:lnTo>
                      <a:lnTo>
                        <a:pt x="221941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170" name="フリーフォーム 70"/>
                <p:cNvSpPr>
                  <a:spLocks/>
                </p:cNvSpPr>
                <p:nvPr/>
              </p:nvSpPr>
              <p:spPr bwMode="auto">
                <a:xfrm>
                  <a:off x="4679633" y="4098977"/>
                  <a:ext cx="402182" cy="427319"/>
                </a:xfrm>
                <a:custGeom>
                  <a:avLst/>
                  <a:gdLst>
                    <a:gd name="T0" fmla="*/ 60327 w 710213"/>
                    <a:gd name="T1" fmla="*/ 35191 h 754602"/>
                    <a:gd name="T2" fmla="*/ 80436 w 710213"/>
                    <a:gd name="T3" fmla="*/ 130710 h 754602"/>
                    <a:gd name="T4" fmla="*/ 0 w 710213"/>
                    <a:gd name="T5" fmla="*/ 286555 h 754602"/>
                    <a:gd name="T6" fmla="*/ 40218 w 710213"/>
                    <a:gd name="T7" fmla="*/ 377046 h 754602"/>
                    <a:gd name="T8" fmla="*/ 201091 w 710213"/>
                    <a:gd name="T9" fmla="*/ 427319 h 754602"/>
                    <a:gd name="T10" fmla="*/ 387100 w 710213"/>
                    <a:gd name="T11" fmla="*/ 301637 h 754602"/>
                    <a:gd name="T12" fmla="*/ 377046 w 710213"/>
                    <a:gd name="T13" fmla="*/ 221201 h 754602"/>
                    <a:gd name="T14" fmla="*/ 402182 w 710213"/>
                    <a:gd name="T15" fmla="*/ 160873 h 754602"/>
                    <a:gd name="T16" fmla="*/ 392128 w 710213"/>
                    <a:gd name="T17" fmla="*/ 95519 h 754602"/>
                    <a:gd name="T18" fmla="*/ 271473 w 710213"/>
                    <a:gd name="T19" fmla="*/ 0 h 754602"/>
                    <a:gd name="T20" fmla="*/ 60327 w 710213"/>
                    <a:gd name="T21" fmla="*/ 35191 h 754602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</a:gdLst>
                  <a:ahLst/>
                  <a:cxnLst>
                    <a:cxn ang="T22">
                      <a:pos x="T0" y="T1"/>
                    </a:cxn>
                    <a:cxn ang="T23">
                      <a:pos x="T2" y="T3"/>
                    </a:cxn>
                    <a:cxn ang="T24">
                      <a:pos x="T4" y="T5"/>
                    </a:cxn>
                    <a:cxn ang="T25">
                      <a:pos x="T6" y="T7"/>
                    </a:cxn>
                    <a:cxn ang="T26">
                      <a:pos x="T8" y="T9"/>
                    </a:cxn>
                    <a:cxn ang="T27">
                      <a:pos x="T10" y="T11"/>
                    </a:cxn>
                    <a:cxn ang="T28">
                      <a:pos x="T12" y="T13"/>
                    </a:cxn>
                    <a:cxn ang="T29">
                      <a:pos x="T14" y="T15"/>
                    </a:cxn>
                    <a:cxn ang="T30">
                      <a:pos x="T16" y="T17"/>
                    </a:cxn>
                    <a:cxn ang="T31">
                      <a:pos x="T18" y="T19"/>
                    </a:cxn>
                    <a:cxn ang="T32">
                      <a:pos x="T20" y="T21"/>
                    </a:cxn>
                  </a:cxnLst>
                  <a:rect l="0" t="0" r="r" b="b"/>
                  <a:pathLst>
                    <a:path w="710213" h="754602">
                      <a:moveTo>
                        <a:pt x="106532" y="62144"/>
                      </a:moveTo>
                      <a:lnTo>
                        <a:pt x="142042" y="230820"/>
                      </a:lnTo>
                      <a:lnTo>
                        <a:pt x="0" y="506027"/>
                      </a:lnTo>
                      <a:lnTo>
                        <a:pt x="71021" y="665825"/>
                      </a:lnTo>
                      <a:lnTo>
                        <a:pt x="355106" y="754602"/>
                      </a:lnTo>
                      <a:lnTo>
                        <a:pt x="683580" y="532660"/>
                      </a:lnTo>
                      <a:lnTo>
                        <a:pt x="665825" y="390618"/>
                      </a:lnTo>
                      <a:lnTo>
                        <a:pt x="710213" y="284086"/>
                      </a:lnTo>
                      <a:lnTo>
                        <a:pt x="692458" y="168676"/>
                      </a:lnTo>
                      <a:lnTo>
                        <a:pt x="479394" y="0"/>
                      </a:lnTo>
                      <a:lnTo>
                        <a:pt x="106532" y="62144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171" name="フリーフォーム 71"/>
                <p:cNvSpPr>
                  <a:spLocks/>
                </p:cNvSpPr>
                <p:nvPr/>
              </p:nvSpPr>
              <p:spPr bwMode="auto">
                <a:xfrm>
                  <a:off x="5122416" y="5282214"/>
                  <a:ext cx="266330" cy="301840"/>
                </a:xfrm>
                <a:custGeom>
                  <a:avLst/>
                  <a:gdLst>
                    <a:gd name="T0" fmla="*/ 62143 w 266330"/>
                    <a:gd name="T1" fmla="*/ 0 h 301840"/>
                    <a:gd name="T2" fmla="*/ 0 w 266330"/>
                    <a:gd name="T3" fmla="*/ 124287 h 301840"/>
                    <a:gd name="T4" fmla="*/ 26633 w 266330"/>
                    <a:gd name="T5" fmla="*/ 248574 h 301840"/>
                    <a:gd name="T6" fmla="*/ 195308 w 266330"/>
                    <a:gd name="T7" fmla="*/ 301840 h 301840"/>
                    <a:gd name="T8" fmla="*/ 266330 w 266330"/>
                    <a:gd name="T9" fmla="*/ 204186 h 301840"/>
                    <a:gd name="T10" fmla="*/ 221941 w 266330"/>
                    <a:gd name="T11" fmla="*/ 62143 h 301840"/>
                    <a:gd name="T12" fmla="*/ 62143 w 266330"/>
                    <a:gd name="T13" fmla="*/ 0 h 301840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0" t="0" r="r" b="b"/>
                  <a:pathLst>
                    <a:path w="266330" h="301840">
                      <a:moveTo>
                        <a:pt x="62143" y="0"/>
                      </a:moveTo>
                      <a:lnTo>
                        <a:pt x="0" y="124287"/>
                      </a:lnTo>
                      <a:lnTo>
                        <a:pt x="26633" y="248574"/>
                      </a:lnTo>
                      <a:lnTo>
                        <a:pt x="195308" y="301840"/>
                      </a:lnTo>
                      <a:lnTo>
                        <a:pt x="266330" y="204186"/>
                      </a:lnTo>
                      <a:lnTo>
                        <a:pt x="221941" y="62143"/>
                      </a:lnTo>
                      <a:lnTo>
                        <a:pt x="62143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</p:grpSp>
          <p:grpSp>
            <p:nvGrpSpPr>
              <p:cNvPr id="172" name="グループ化 93"/>
              <p:cNvGrpSpPr>
                <a:grpSpLocks/>
              </p:cNvGrpSpPr>
              <p:nvPr/>
            </p:nvGrpSpPr>
            <p:grpSpPr bwMode="auto">
              <a:xfrm>
                <a:off x="2812536" y="4446884"/>
                <a:ext cx="262109" cy="2056472"/>
                <a:chOff x="4892040" y="845820"/>
                <a:chExt cx="716280" cy="5181600"/>
              </a:xfrm>
            </p:grpSpPr>
            <p:sp>
              <p:nvSpPr>
                <p:cNvPr id="173" name="フリーフォーム 94"/>
                <p:cNvSpPr>
                  <a:spLocks/>
                </p:cNvSpPr>
                <p:nvPr/>
              </p:nvSpPr>
              <p:spPr bwMode="auto">
                <a:xfrm>
                  <a:off x="4892040" y="845820"/>
                  <a:ext cx="716280" cy="868680"/>
                </a:xfrm>
                <a:custGeom>
                  <a:avLst/>
                  <a:gdLst>
                    <a:gd name="T0" fmla="*/ 30480 w 716280"/>
                    <a:gd name="T1" fmla="*/ 45720 h 868680"/>
                    <a:gd name="T2" fmla="*/ 0 w 716280"/>
                    <a:gd name="T3" fmla="*/ 220980 h 868680"/>
                    <a:gd name="T4" fmla="*/ 76200 w 716280"/>
                    <a:gd name="T5" fmla="*/ 480060 h 868680"/>
                    <a:gd name="T6" fmla="*/ 243840 w 716280"/>
                    <a:gd name="T7" fmla="*/ 510540 h 868680"/>
                    <a:gd name="T8" fmla="*/ 251460 w 716280"/>
                    <a:gd name="T9" fmla="*/ 678180 h 868680"/>
                    <a:gd name="T10" fmla="*/ 601980 w 716280"/>
                    <a:gd name="T11" fmla="*/ 868680 h 868680"/>
                    <a:gd name="T12" fmla="*/ 563880 w 716280"/>
                    <a:gd name="T13" fmla="*/ 640080 h 868680"/>
                    <a:gd name="T14" fmla="*/ 716280 w 716280"/>
                    <a:gd name="T15" fmla="*/ 594360 h 868680"/>
                    <a:gd name="T16" fmla="*/ 647700 w 716280"/>
                    <a:gd name="T17" fmla="*/ 320040 h 868680"/>
                    <a:gd name="T18" fmla="*/ 480060 w 716280"/>
                    <a:gd name="T19" fmla="*/ 259080 h 868680"/>
                    <a:gd name="T20" fmla="*/ 373380 w 716280"/>
                    <a:gd name="T21" fmla="*/ 99060 h 868680"/>
                    <a:gd name="T22" fmla="*/ 167640 w 716280"/>
                    <a:gd name="T23" fmla="*/ 0 h 868680"/>
                    <a:gd name="T24" fmla="*/ 30480 w 716280"/>
                    <a:gd name="T25" fmla="*/ 45720 h 868680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</a:gdLst>
                  <a:ahLst/>
                  <a:cxnLst>
                    <a:cxn ang="T26">
                      <a:pos x="T0" y="T1"/>
                    </a:cxn>
                    <a:cxn ang="T27">
                      <a:pos x="T2" y="T3"/>
                    </a:cxn>
                    <a:cxn ang="T28">
                      <a:pos x="T4" y="T5"/>
                    </a:cxn>
                    <a:cxn ang="T29">
                      <a:pos x="T6" y="T7"/>
                    </a:cxn>
                    <a:cxn ang="T30">
                      <a:pos x="T8" y="T9"/>
                    </a:cxn>
                    <a:cxn ang="T31">
                      <a:pos x="T10" y="T11"/>
                    </a:cxn>
                    <a:cxn ang="T32">
                      <a:pos x="T12" y="T13"/>
                    </a:cxn>
                    <a:cxn ang="T33">
                      <a:pos x="T14" y="T15"/>
                    </a:cxn>
                    <a:cxn ang="T34">
                      <a:pos x="T16" y="T17"/>
                    </a:cxn>
                    <a:cxn ang="T35">
                      <a:pos x="T18" y="T19"/>
                    </a:cxn>
                    <a:cxn ang="T36">
                      <a:pos x="T20" y="T21"/>
                    </a:cxn>
                    <a:cxn ang="T37">
                      <a:pos x="T22" y="T23"/>
                    </a:cxn>
                    <a:cxn ang="T38">
                      <a:pos x="T24" y="T25"/>
                    </a:cxn>
                  </a:cxnLst>
                  <a:rect l="0" t="0" r="r" b="b"/>
                  <a:pathLst>
                    <a:path w="716280" h="868680">
                      <a:moveTo>
                        <a:pt x="30480" y="45720"/>
                      </a:moveTo>
                      <a:lnTo>
                        <a:pt x="0" y="220980"/>
                      </a:lnTo>
                      <a:lnTo>
                        <a:pt x="76200" y="480060"/>
                      </a:lnTo>
                      <a:lnTo>
                        <a:pt x="243840" y="510540"/>
                      </a:lnTo>
                      <a:lnTo>
                        <a:pt x="251460" y="678180"/>
                      </a:lnTo>
                      <a:lnTo>
                        <a:pt x="601980" y="868680"/>
                      </a:lnTo>
                      <a:lnTo>
                        <a:pt x="563880" y="640080"/>
                      </a:lnTo>
                      <a:lnTo>
                        <a:pt x="716280" y="594360"/>
                      </a:lnTo>
                      <a:lnTo>
                        <a:pt x="647700" y="320040"/>
                      </a:lnTo>
                      <a:lnTo>
                        <a:pt x="480060" y="259080"/>
                      </a:lnTo>
                      <a:lnTo>
                        <a:pt x="373380" y="99060"/>
                      </a:lnTo>
                      <a:lnTo>
                        <a:pt x="167640" y="0"/>
                      </a:lnTo>
                      <a:lnTo>
                        <a:pt x="30480" y="4572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174" name="フリーフォーム 95"/>
                <p:cNvSpPr>
                  <a:spLocks/>
                </p:cNvSpPr>
                <p:nvPr/>
              </p:nvSpPr>
              <p:spPr bwMode="auto">
                <a:xfrm>
                  <a:off x="4922520" y="5753100"/>
                  <a:ext cx="205740" cy="274320"/>
                </a:xfrm>
                <a:custGeom>
                  <a:avLst/>
                  <a:gdLst>
                    <a:gd name="T0" fmla="*/ 0 w 205740"/>
                    <a:gd name="T1" fmla="*/ 53340 h 274320"/>
                    <a:gd name="T2" fmla="*/ 45720 w 205740"/>
                    <a:gd name="T3" fmla="*/ 205740 h 274320"/>
                    <a:gd name="T4" fmla="*/ 137160 w 205740"/>
                    <a:gd name="T5" fmla="*/ 274320 h 274320"/>
                    <a:gd name="T6" fmla="*/ 205740 w 205740"/>
                    <a:gd name="T7" fmla="*/ 205740 h 274320"/>
                    <a:gd name="T8" fmla="*/ 160020 w 205740"/>
                    <a:gd name="T9" fmla="*/ 53340 h 274320"/>
                    <a:gd name="T10" fmla="*/ 83820 w 205740"/>
                    <a:gd name="T11" fmla="*/ 0 h 274320"/>
                    <a:gd name="T12" fmla="*/ 0 w 205740"/>
                    <a:gd name="T13" fmla="*/ 53340 h 274320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</a:gdLst>
                  <a:ahLst/>
                  <a:cxnLst>
                    <a:cxn ang="T14">
                      <a:pos x="T0" y="T1"/>
                    </a:cxn>
                    <a:cxn ang="T15">
                      <a:pos x="T2" y="T3"/>
                    </a:cxn>
                    <a:cxn ang="T16">
                      <a:pos x="T4" y="T5"/>
                    </a:cxn>
                    <a:cxn ang="T17">
                      <a:pos x="T6" y="T7"/>
                    </a:cxn>
                    <a:cxn ang="T18">
                      <a:pos x="T8" y="T9"/>
                    </a:cxn>
                    <a:cxn ang="T19">
                      <a:pos x="T10" y="T11"/>
                    </a:cxn>
                    <a:cxn ang="T20">
                      <a:pos x="T12" y="T13"/>
                    </a:cxn>
                  </a:cxnLst>
                  <a:rect l="0" t="0" r="r" b="b"/>
                  <a:pathLst>
                    <a:path w="205740" h="274320">
                      <a:moveTo>
                        <a:pt x="0" y="53340"/>
                      </a:moveTo>
                      <a:lnTo>
                        <a:pt x="45720" y="205740"/>
                      </a:lnTo>
                      <a:lnTo>
                        <a:pt x="137160" y="274320"/>
                      </a:lnTo>
                      <a:lnTo>
                        <a:pt x="205740" y="205740"/>
                      </a:lnTo>
                      <a:lnTo>
                        <a:pt x="160020" y="53340"/>
                      </a:lnTo>
                      <a:lnTo>
                        <a:pt x="83820" y="0"/>
                      </a:lnTo>
                      <a:lnTo>
                        <a:pt x="0" y="5334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</p:grpSp>
          <p:grpSp>
            <p:nvGrpSpPr>
              <p:cNvPr id="175" name="グループ化 96"/>
              <p:cNvGrpSpPr>
                <a:grpSpLocks/>
              </p:cNvGrpSpPr>
              <p:nvPr/>
            </p:nvGrpSpPr>
            <p:grpSpPr bwMode="auto">
              <a:xfrm>
                <a:off x="3996623" y="4501050"/>
                <a:ext cx="282306" cy="1679605"/>
                <a:chOff x="5193030" y="1238250"/>
                <a:chExt cx="773430" cy="4244340"/>
              </a:xfrm>
            </p:grpSpPr>
            <p:sp>
              <p:nvSpPr>
                <p:cNvPr id="176" name="フリーフォーム 97"/>
                <p:cNvSpPr>
                  <a:spLocks/>
                </p:cNvSpPr>
                <p:nvPr/>
              </p:nvSpPr>
              <p:spPr bwMode="auto">
                <a:xfrm>
                  <a:off x="5600700" y="1238250"/>
                  <a:ext cx="129540" cy="316230"/>
                </a:xfrm>
                <a:custGeom>
                  <a:avLst/>
                  <a:gdLst>
                    <a:gd name="T0" fmla="*/ 3810 w 129540"/>
                    <a:gd name="T1" fmla="*/ 0 h 316230"/>
                    <a:gd name="T2" fmla="*/ 26670 w 129540"/>
                    <a:gd name="T3" fmla="*/ 140970 h 316230"/>
                    <a:gd name="T4" fmla="*/ 0 w 129540"/>
                    <a:gd name="T5" fmla="*/ 213360 h 316230"/>
                    <a:gd name="T6" fmla="*/ 11430 w 129540"/>
                    <a:gd name="T7" fmla="*/ 316230 h 316230"/>
                    <a:gd name="T8" fmla="*/ 99060 w 129540"/>
                    <a:gd name="T9" fmla="*/ 220980 h 316230"/>
                    <a:gd name="T10" fmla="*/ 125730 w 129540"/>
                    <a:gd name="T11" fmla="*/ 156210 h 316230"/>
                    <a:gd name="T12" fmla="*/ 83820 w 129540"/>
                    <a:gd name="T13" fmla="*/ 80010 h 316230"/>
                    <a:gd name="T14" fmla="*/ 129540 w 129540"/>
                    <a:gd name="T15" fmla="*/ 34290 h 316230"/>
                    <a:gd name="T16" fmla="*/ 3810 w 129540"/>
                    <a:gd name="T17" fmla="*/ 0 h 316230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</a:gdLst>
                  <a:ahLst/>
                  <a:cxnLst>
                    <a:cxn ang="T18">
                      <a:pos x="T0" y="T1"/>
                    </a:cxn>
                    <a:cxn ang="T19">
                      <a:pos x="T2" y="T3"/>
                    </a:cxn>
                    <a:cxn ang="T20">
                      <a:pos x="T4" y="T5"/>
                    </a:cxn>
                    <a:cxn ang="T21">
                      <a:pos x="T6" y="T7"/>
                    </a:cxn>
                    <a:cxn ang="T22">
                      <a:pos x="T8" y="T9"/>
                    </a:cxn>
                    <a:cxn ang="T23">
                      <a:pos x="T10" y="T11"/>
                    </a:cxn>
                    <a:cxn ang="T24">
                      <a:pos x="T12" y="T13"/>
                    </a:cxn>
                    <a:cxn ang="T25">
                      <a:pos x="T14" y="T15"/>
                    </a:cxn>
                    <a:cxn ang="T26">
                      <a:pos x="T16" y="T17"/>
                    </a:cxn>
                  </a:cxnLst>
                  <a:rect l="0" t="0" r="r" b="b"/>
                  <a:pathLst>
                    <a:path w="129540" h="316230">
                      <a:moveTo>
                        <a:pt x="3810" y="0"/>
                      </a:moveTo>
                      <a:lnTo>
                        <a:pt x="26670" y="140970"/>
                      </a:lnTo>
                      <a:lnTo>
                        <a:pt x="0" y="213360"/>
                      </a:lnTo>
                      <a:lnTo>
                        <a:pt x="11430" y="316230"/>
                      </a:lnTo>
                      <a:lnTo>
                        <a:pt x="99060" y="220980"/>
                      </a:lnTo>
                      <a:lnTo>
                        <a:pt x="125730" y="156210"/>
                      </a:lnTo>
                      <a:lnTo>
                        <a:pt x="83820" y="80010"/>
                      </a:lnTo>
                      <a:lnTo>
                        <a:pt x="129540" y="34290"/>
                      </a:lnTo>
                      <a:lnTo>
                        <a:pt x="3810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177" name="フリーフォーム 98"/>
                <p:cNvSpPr>
                  <a:spLocks/>
                </p:cNvSpPr>
                <p:nvPr/>
              </p:nvSpPr>
              <p:spPr bwMode="auto">
                <a:xfrm>
                  <a:off x="5646420" y="1577340"/>
                  <a:ext cx="278130" cy="228600"/>
                </a:xfrm>
                <a:custGeom>
                  <a:avLst/>
                  <a:gdLst>
                    <a:gd name="T0" fmla="*/ 3810 w 278130"/>
                    <a:gd name="T1" fmla="*/ 0 h 228600"/>
                    <a:gd name="T2" fmla="*/ 0 w 278130"/>
                    <a:gd name="T3" fmla="*/ 118110 h 228600"/>
                    <a:gd name="T4" fmla="*/ 72390 w 278130"/>
                    <a:gd name="T5" fmla="*/ 144780 h 228600"/>
                    <a:gd name="T6" fmla="*/ 72390 w 278130"/>
                    <a:gd name="T7" fmla="*/ 209550 h 228600"/>
                    <a:gd name="T8" fmla="*/ 278130 w 278130"/>
                    <a:gd name="T9" fmla="*/ 228600 h 228600"/>
                    <a:gd name="T10" fmla="*/ 205740 w 278130"/>
                    <a:gd name="T11" fmla="*/ 60960 h 228600"/>
                    <a:gd name="T12" fmla="*/ 114300 w 278130"/>
                    <a:gd name="T13" fmla="*/ 83820 h 228600"/>
                    <a:gd name="T14" fmla="*/ 57150 w 278130"/>
                    <a:gd name="T15" fmla="*/ 41910 h 228600"/>
                    <a:gd name="T16" fmla="*/ 3810 w 278130"/>
                    <a:gd name="T17" fmla="*/ 0 h 228600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</a:gdLst>
                  <a:ahLst/>
                  <a:cxnLst>
                    <a:cxn ang="T18">
                      <a:pos x="T0" y="T1"/>
                    </a:cxn>
                    <a:cxn ang="T19">
                      <a:pos x="T2" y="T3"/>
                    </a:cxn>
                    <a:cxn ang="T20">
                      <a:pos x="T4" y="T5"/>
                    </a:cxn>
                    <a:cxn ang="T21">
                      <a:pos x="T6" y="T7"/>
                    </a:cxn>
                    <a:cxn ang="T22">
                      <a:pos x="T8" y="T9"/>
                    </a:cxn>
                    <a:cxn ang="T23">
                      <a:pos x="T10" y="T11"/>
                    </a:cxn>
                    <a:cxn ang="T24">
                      <a:pos x="T12" y="T13"/>
                    </a:cxn>
                    <a:cxn ang="T25">
                      <a:pos x="T14" y="T15"/>
                    </a:cxn>
                    <a:cxn ang="T26">
                      <a:pos x="T16" y="T17"/>
                    </a:cxn>
                  </a:cxnLst>
                  <a:rect l="0" t="0" r="r" b="b"/>
                  <a:pathLst>
                    <a:path w="278130" h="228600">
                      <a:moveTo>
                        <a:pt x="3810" y="0"/>
                      </a:moveTo>
                      <a:lnTo>
                        <a:pt x="0" y="118110"/>
                      </a:lnTo>
                      <a:lnTo>
                        <a:pt x="72390" y="144780"/>
                      </a:lnTo>
                      <a:lnTo>
                        <a:pt x="72390" y="209550"/>
                      </a:lnTo>
                      <a:lnTo>
                        <a:pt x="278130" y="228600"/>
                      </a:lnTo>
                      <a:lnTo>
                        <a:pt x="205740" y="60960"/>
                      </a:lnTo>
                      <a:lnTo>
                        <a:pt x="114300" y="83820"/>
                      </a:lnTo>
                      <a:lnTo>
                        <a:pt x="57150" y="41910"/>
                      </a:lnTo>
                      <a:lnTo>
                        <a:pt x="3810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178" name="フリーフォーム 99"/>
                <p:cNvSpPr>
                  <a:spLocks/>
                </p:cNvSpPr>
                <p:nvPr/>
              </p:nvSpPr>
              <p:spPr bwMode="auto">
                <a:xfrm>
                  <a:off x="5612130" y="1847850"/>
                  <a:ext cx="354330" cy="514350"/>
                </a:xfrm>
                <a:custGeom>
                  <a:avLst/>
                  <a:gdLst>
                    <a:gd name="T0" fmla="*/ 0 w 354330"/>
                    <a:gd name="T1" fmla="*/ 7620 h 514350"/>
                    <a:gd name="T2" fmla="*/ 38100 w 354330"/>
                    <a:gd name="T3" fmla="*/ 121920 h 514350"/>
                    <a:gd name="T4" fmla="*/ 102870 w 354330"/>
                    <a:gd name="T5" fmla="*/ 72390 h 514350"/>
                    <a:gd name="T6" fmla="*/ 125730 w 354330"/>
                    <a:gd name="T7" fmla="*/ 144780 h 514350"/>
                    <a:gd name="T8" fmla="*/ 152400 w 354330"/>
                    <a:gd name="T9" fmla="*/ 194310 h 514350"/>
                    <a:gd name="T10" fmla="*/ 87630 w 354330"/>
                    <a:gd name="T11" fmla="*/ 224790 h 514350"/>
                    <a:gd name="T12" fmla="*/ 19050 w 354330"/>
                    <a:gd name="T13" fmla="*/ 224790 h 514350"/>
                    <a:gd name="T14" fmla="*/ 72390 w 354330"/>
                    <a:gd name="T15" fmla="*/ 312420 h 514350"/>
                    <a:gd name="T16" fmla="*/ 11430 w 354330"/>
                    <a:gd name="T17" fmla="*/ 358140 h 514350"/>
                    <a:gd name="T18" fmla="*/ 34290 w 354330"/>
                    <a:gd name="T19" fmla="*/ 453390 h 514350"/>
                    <a:gd name="T20" fmla="*/ 87630 w 354330"/>
                    <a:gd name="T21" fmla="*/ 422910 h 514350"/>
                    <a:gd name="T22" fmla="*/ 278130 w 354330"/>
                    <a:gd name="T23" fmla="*/ 514350 h 514350"/>
                    <a:gd name="T24" fmla="*/ 270510 w 354330"/>
                    <a:gd name="T25" fmla="*/ 358140 h 514350"/>
                    <a:gd name="T26" fmla="*/ 354330 w 354330"/>
                    <a:gd name="T27" fmla="*/ 381000 h 514350"/>
                    <a:gd name="T28" fmla="*/ 327660 w 354330"/>
                    <a:gd name="T29" fmla="*/ 300990 h 514350"/>
                    <a:gd name="T30" fmla="*/ 320040 w 354330"/>
                    <a:gd name="T31" fmla="*/ 156210 h 514350"/>
                    <a:gd name="T32" fmla="*/ 240030 w 354330"/>
                    <a:gd name="T33" fmla="*/ 137160 h 514350"/>
                    <a:gd name="T34" fmla="*/ 243840 w 354330"/>
                    <a:gd name="T35" fmla="*/ 68580 h 514350"/>
                    <a:gd name="T36" fmla="*/ 163830 w 354330"/>
                    <a:gd name="T37" fmla="*/ 0 h 514350"/>
                    <a:gd name="T38" fmla="*/ 0 w 354330"/>
                    <a:gd name="T39" fmla="*/ 7620 h 514350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</a:gdLst>
                  <a:ahLst/>
                  <a:cxnLst>
                    <a:cxn ang="T40">
                      <a:pos x="T0" y="T1"/>
                    </a:cxn>
                    <a:cxn ang="T41">
                      <a:pos x="T2" y="T3"/>
                    </a:cxn>
                    <a:cxn ang="T42">
                      <a:pos x="T4" y="T5"/>
                    </a:cxn>
                    <a:cxn ang="T43">
                      <a:pos x="T6" y="T7"/>
                    </a:cxn>
                    <a:cxn ang="T44">
                      <a:pos x="T8" y="T9"/>
                    </a:cxn>
                    <a:cxn ang="T45">
                      <a:pos x="T10" y="T11"/>
                    </a:cxn>
                    <a:cxn ang="T46">
                      <a:pos x="T12" y="T13"/>
                    </a:cxn>
                    <a:cxn ang="T47">
                      <a:pos x="T14" y="T15"/>
                    </a:cxn>
                    <a:cxn ang="T48">
                      <a:pos x="T16" y="T17"/>
                    </a:cxn>
                    <a:cxn ang="T49">
                      <a:pos x="T18" y="T19"/>
                    </a:cxn>
                    <a:cxn ang="T50">
                      <a:pos x="T20" y="T21"/>
                    </a:cxn>
                    <a:cxn ang="T51">
                      <a:pos x="T22" y="T23"/>
                    </a:cxn>
                    <a:cxn ang="T52">
                      <a:pos x="T24" y="T25"/>
                    </a:cxn>
                    <a:cxn ang="T53">
                      <a:pos x="T26" y="T27"/>
                    </a:cxn>
                    <a:cxn ang="T54">
                      <a:pos x="T28" y="T29"/>
                    </a:cxn>
                    <a:cxn ang="T55">
                      <a:pos x="T30" y="T31"/>
                    </a:cxn>
                    <a:cxn ang="T56">
                      <a:pos x="T32" y="T33"/>
                    </a:cxn>
                    <a:cxn ang="T57">
                      <a:pos x="T34" y="T35"/>
                    </a:cxn>
                    <a:cxn ang="T58">
                      <a:pos x="T36" y="T37"/>
                    </a:cxn>
                    <a:cxn ang="T59">
                      <a:pos x="T38" y="T39"/>
                    </a:cxn>
                  </a:cxnLst>
                  <a:rect l="0" t="0" r="r" b="b"/>
                  <a:pathLst>
                    <a:path w="354330" h="514350">
                      <a:moveTo>
                        <a:pt x="0" y="7620"/>
                      </a:moveTo>
                      <a:lnTo>
                        <a:pt x="38100" y="121920"/>
                      </a:lnTo>
                      <a:lnTo>
                        <a:pt x="102870" y="72390"/>
                      </a:lnTo>
                      <a:lnTo>
                        <a:pt x="125730" y="144780"/>
                      </a:lnTo>
                      <a:lnTo>
                        <a:pt x="152400" y="194310"/>
                      </a:lnTo>
                      <a:lnTo>
                        <a:pt x="87630" y="224790"/>
                      </a:lnTo>
                      <a:lnTo>
                        <a:pt x="19050" y="224790"/>
                      </a:lnTo>
                      <a:lnTo>
                        <a:pt x="72390" y="312420"/>
                      </a:lnTo>
                      <a:lnTo>
                        <a:pt x="11430" y="358140"/>
                      </a:lnTo>
                      <a:lnTo>
                        <a:pt x="34290" y="453390"/>
                      </a:lnTo>
                      <a:lnTo>
                        <a:pt x="87630" y="422910"/>
                      </a:lnTo>
                      <a:lnTo>
                        <a:pt x="278130" y="514350"/>
                      </a:lnTo>
                      <a:lnTo>
                        <a:pt x="270510" y="358140"/>
                      </a:lnTo>
                      <a:lnTo>
                        <a:pt x="354330" y="381000"/>
                      </a:lnTo>
                      <a:lnTo>
                        <a:pt x="327660" y="300990"/>
                      </a:lnTo>
                      <a:lnTo>
                        <a:pt x="320040" y="156210"/>
                      </a:lnTo>
                      <a:lnTo>
                        <a:pt x="240030" y="137160"/>
                      </a:lnTo>
                      <a:lnTo>
                        <a:pt x="243840" y="68580"/>
                      </a:lnTo>
                      <a:lnTo>
                        <a:pt x="163830" y="0"/>
                      </a:lnTo>
                      <a:lnTo>
                        <a:pt x="0" y="762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179" name="フリーフォーム 100"/>
                <p:cNvSpPr>
                  <a:spLocks/>
                </p:cNvSpPr>
                <p:nvPr/>
              </p:nvSpPr>
              <p:spPr bwMode="auto">
                <a:xfrm>
                  <a:off x="5193030" y="4697730"/>
                  <a:ext cx="422910" cy="784860"/>
                </a:xfrm>
                <a:custGeom>
                  <a:avLst/>
                  <a:gdLst>
                    <a:gd name="T0" fmla="*/ 0 w 422910"/>
                    <a:gd name="T1" fmla="*/ 0 h 784860"/>
                    <a:gd name="T2" fmla="*/ 110490 w 422910"/>
                    <a:gd name="T3" fmla="*/ 251460 h 784860"/>
                    <a:gd name="T4" fmla="*/ 160020 w 422910"/>
                    <a:gd name="T5" fmla="*/ 285750 h 784860"/>
                    <a:gd name="T6" fmla="*/ 118110 w 422910"/>
                    <a:gd name="T7" fmla="*/ 350520 h 784860"/>
                    <a:gd name="T8" fmla="*/ 186690 w 422910"/>
                    <a:gd name="T9" fmla="*/ 346710 h 784860"/>
                    <a:gd name="T10" fmla="*/ 182880 w 422910"/>
                    <a:gd name="T11" fmla="*/ 483870 h 784860"/>
                    <a:gd name="T12" fmla="*/ 255270 w 422910"/>
                    <a:gd name="T13" fmla="*/ 598170 h 784860"/>
                    <a:gd name="T14" fmla="*/ 308610 w 422910"/>
                    <a:gd name="T15" fmla="*/ 544830 h 784860"/>
                    <a:gd name="T16" fmla="*/ 361950 w 422910"/>
                    <a:gd name="T17" fmla="*/ 670560 h 784860"/>
                    <a:gd name="T18" fmla="*/ 320040 w 422910"/>
                    <a:gd name="T19" fmla="*/ 742950 h 784860"/>
                    <a:gd name="T20" fmla="*/ 381000 w 422910"/>
                    <a:gd name="T21" fmla="*/ 784860 h 784860"/>
                    <a:gd name="T22" fmla="*/ 407670 w 422910"/>
                    <a:gd name="T23" fmla="*/ 636270 h 784860"/>
                    <a:gd name="T24" fmla="*/ 335280 w 422910"/>
                    <a:gd name="T25" fmla="*/ 502920 h 784860"/>
                    <a:gd name="T26" fmla="*/ 358140 w 422910"/>
                    <a:gd name="T27" fmla="*/ 464820 h 784860"/>
                    <a:gd name="T28" fmla="*/ 422910 w 422910"/>
                    <a:gd name="T29" fmla="*/ 430530 h 784860"/>
                    <a:gd name="T30" fmla="*/ 281940 w 422910"/>
                    <a:gd name="T31" fmla="*/ 377190 h 784860"/>
                    <a:gd name="T32" fmla="*/ 278130 w 422910"/>
                    <a:gd name="T33" fmla="*/ 297180 h 784860"/>
                    <a:gd name="T34" fmla="*/ 320040 w 422910"/>
                    <a:gd name="T35" fmla="*/ 213360 h 784860"/>
                    <a:gd name="T36" fmla="*/ 190500 w 422910"/>
                    <a:gd name="T37" fmla="*/ 198120 h 784860"/>
                    <a:gd name="T38" fmla="*/ 190500 w 422910"/>
                    <a:gd name="T39" fmla="*/ 140970 h 784860"/>
                    <a:gd name="T40" fmla="*/ 278130 w 422910"/>
                    <a:gd name="T41" fmla="*/ 87630 h 784860"/>
                    <a:gd name="T42" fmla="*/ 213360 w 422910"/>
                    <a:gd name="T43" fmla="*/ 26670 h 784860"/>
                    <a:gd name="T44" fmla="*/ 148590 w 422910"/>
                    <a:gd name="T45" fmla="*/ 34290 h 784860"/>
                    <a:gd name="T46" fmla="*/ 121920 w 422910"/>
                    <a:gd name="T47" fmla="*/ 91440 h 784860"/>
                    <a:gd name="T48" fmla="*/ 0 w 422910"/>
                    <a:gd name="T49" fmla="*/ 0 h 784860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</a:gdLst>
                  <a:ahLst/>
                  <a:cxnLst>
                    <a:cxn ang="T50">
                      <a:pos x="T0" y="T1"/>
                    </a:cxn>
                    <a:cxn ang="T51">
                      <a:pos x="T2" y="T3"/>
                    </a:cxn>
                    <a:cxn ang="T52">
                      <a:pos x="T4" y="T5"/>
                    </a:cxn>
                    <a:cxn ang="T53">
                      <a:pos x="T6" y="T7"/>
                    </a:cxn>
                    <a:cxn ang="T54">
                      <a:pos x="T8" y="T9"/>
                    </a:cxn>
                    <a:cxn ang="T55">
                      <a:pos x="T10" y="T11"/>
                    </a:cxn>
                    <a:cxn ang="T56">
                      <a:pos x="T12" y="T13"/>
                    </a:cxn>
                    <a:cxn ang="T57">
                      <a:pos x="T14" y="T15"/>
                    </a:cxn>
                    <a:cxn ang="T58">
                      <a:pos x="T16" y="T17"/>
                    </a:cxn>
                    <a:cxn ang="T59">
                      <a:pos x="T18" y="T19"/>
                    </a:cxn>
                    <a:cxn ang="T60">
                      <a:pos x="T20" y="T21"/>
                    </a:cxn>
                    <a:cxn ang="T61">
                      <a:pos x="T22" y="T23"/>
                    </a:cxn>
                    <a:cxn ang="T62">
                      <a:pos x="T24" y="T25"/>
                    </a:cxn>
                    <a:cxn ang="T63">
                      <a:pos x="T26" y="T27"/>
                    </a:cxn>
                    <a:cxn ang="T64">
                      <a:pos x="T28" y="T29"/>
                    </a:cxn>
                    <a:cxn ang="T65">
                      <a:pos x="T30" y="T31"/>
                    </a:cxn>
                    <a:cxn ang="T66">
                      <a:pos x="T32" y="T33"/>
                    </a:cxn>
                    <a:cxn ang="T67">
                      <a:pos x="T34" y="T35"/>
                    </a:cxn>
                    <a:cxn ang="T68">
                      <a:pos x="T36" y="T37"/>
                    </a:cxn>
                    <a:cxn ang="T69">
                      <a:pos x="T38" y="T39"/>
                    </a:cxn>
                    <a:cxn ang="T70">
                      <a:pos x="T40" y="T41"/>
                    </a:cxn>
                    <a:cxn ang="T71">
                      <a:pos x="T42" y="T43"/>
                    </a:cxn>
                    <a:cxn ang="T72">
                      <a:pos x="T44" y="T45"/>
                    </a:cxn>
                    <a:cxn ang="T73">
                      <a:pos x="T46" y="T47"/>
                    </a:cxn>
                    <a:cxn ang="T74">
                      <a:pos x="T48" y="T49"/>
                    </a:cxn>
                  </a:cxnLst>
                  <a:rect l="0" t="0" r="r" b="b"/>
                  <a:pathLst>
                    <a:path w="422910" h="784860">
                      <a:moveTo>
                        <a:pt x="0" y="0"/>
                      </a:moveTo>
                      <a:lnTo>
                        <a:pt x="110490" y="251460"/>
                      </a:lnTo>
                      <a:lnTo>
                        <a:pt x="160020" y="285750"/>
                      </a:lnTo>
                      <a:lnTo>
                        <a:pt x="118110" y="350520"/>
                      </a:lnTo>
                      <a:lnTo>
                        <a:pt x="186690" y="346710"/>
                      </a:lnTo>
                      <a:lnTo>
                        <a:pt x="182880" y="483870"/>
                      </a:lnTo>
                      <a:lnTo>
                        <a:pt x="255270" y="598170"/>
                      </a:lnTo>
                      <a:lnTo>
                        <a:pt x="308610" y="544830"/>
                      </a:lnTo>
                      <a:lnTo>
                        <a:pt x="361950" y="670560"/>
                      </a:lnTo>
                      <a:lnTo>
                        <a:pt x="320040" y="742950"/>
                      </a:lnTo>
                      <a:lnTo>
                        <a:pt x="381000" y="784860"/>
                      </a:lnTo>
                      <a:lnTo>
                        <a:pt x="407670" y="636270"/>
                      </a:lnTo>
                      <a:lnTo>
                        <a:pt x="335280" y="502920"/>
                      </a:lnTo>
                      <a:lnTo>
                        <a:pt x="358140" y="464820"/>
                      </a:lnTo>
                      <a:lnTo>
                        <a:pt x="422910" y="430530"/>
                      </a:lnTo>
                      <a:lnTo>
                        <a:pt x="281940" y="377190"/>
                      </a:lnTo>
                      <a:lnTo>
                        <a:pt x="278130" y="297180"/>
                      </a:lnTo>
                      <a:lnTo>
                        <a:pt x="320040" y="213360"/>
                      </a:lnTo>
                      <a:lnTo>
                        <a:pt x="190500" y="198120"/>
                      </a:lnTo>
                      <a:lnTo>
                        <a:pt x="190500" y="140970"/>
                      </a:lnTo>
                      <a:lnTo>
                        <a:pt x="278130" y="87630"/>
                      </a:lnTo>
                      <a:lnTo>
                        <a:pt x="213360" y="26670"/>
                      </a:lnTo>
                      <a:lnTo>
                        <a:pt x="148590" y="34290"/>
                      </a:lnTo>
                      <a:lnTo>
                        <a:pt x="121920" y="9144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ln w="12700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</p:grp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D81BA92E-2967-4990-8213-7EA9222AE8DF}"/>
                </a:ext>
              </a:extLst>
            </p:cNvPr>
            <p:cNvGrpSpPr/>
            <p:nvPr/>
          </p:nvGrpSpPr>
          <p:grpSpPr>
            <a:xfrm>
              <a:off x="702218" y="4207953"/>
              <a:ext cx="3918857" cy="2441256"/>
              <a:chOff x="702218" y="4207953"/>
              <a:chExt cx="3918857" cy="2441256"/>
            </a:xfrm>
          </p:grpSpPr>
          <p:sp>
            <p:nvSpPr>
              <p:cNvPr id="189" name="フリーフォーム 188"/>
              <p:cNvSpPr/>
              <p:nvPr/>
            </p:nvSpPr>
            <p:spPr>
              <a:xfrm>
                <a:off x="702218" y="4207953"/>
                <a:ext cx="3918857" cy="2441256"/>
              </a:xfrm>
              <a:custGeom>
                <a:avLst/>
                <a:gdLst>
                  <a:gd name="connsiteX0" fmla="*/ 0 w 5486400"/>
                  <a:gd name="connsiteY0" fmla="*/ 0 h 3417758"/>
                  <a:gd name="connsiteX1" fmla="*/ 5486400 w 5486400"/>
                  <a:gd name="connsiteY1" fmla="*/ 0 h 3417758"/>
                  <a:gd name="connsiteX2" fmla="*/ 5486400 w 5486400"/>
                  <a:gd name="connsiteY2" fmla="*/ 3417758 h 3417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486400" h="3417758">
                    <a:moveTo>
                      <a:pt x="0" y="0"/>
                    </a:moveTo>
                    <a:lnTo>
                      <a:pt x="5486400" y="0"/>
                    </a:lnTo>
                    <a:lnTo>
                      <a:pt x="5486400" y="3417758"/>
                    </a:lnTo>
                  </a:path>
                </a:pathLst>
              </a:custGeom>
              <a:noFill/>
              <a:ln w="12700">
                <a:solidFill>
                  <a:schemeClr val="tx1"/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1283"/>
              </a:p>
            </p:txBody>
          </p:sp>
          <p:sp>
            <p:nvSpPr>
              <p:cNvPr id="190" name="フリーフォーム 189"/>
              <p:cNvSpPr/>
              <p:nvPr/>
            </p:nvSpPr>
            <p:spPr>
              <a:xfrm>
                <a:off x="2316617" y="4207953"/>
                <a:ext cx="0" cy="2441256"/>
              </a:xfrm>
              <a:custGeom>
                <a:avLst/>
                <a:gdLst>
                  <a:gd name="connsiteX0" fmla="*/ 0 w 5486400"/>
                  <a:gd name="connsiteY0" fmla="*/ 0 h 3417758"/>
                  <a:gd name="connsiteX1" fmla="*/ 5486400 w 5486400"/>
                  <a:gd name="connsiteY1" fmla="*/ 0 h 3417758"/>
                  <a:gd name="connsiteX2" fmla="*/ 5486400 w 5486400"/>
                  <a:gd name="connsiteY2" fmla="*/ 3417758 h 3417758"/>
                  <a:gd name="connsiteX0" fmla="*/ 0 w 0"/>
                  <a:gd name="connsiteY0" fmla="*/ 0 h 3417758"/>
                  <a:gd name="connsiteX1" fmla="*/ 0 w 0"/>
                  <a:gd name="connsiteY1" fmla="*/ 3417758 h 3417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h="3417758">
                    <a:moveTo>
                      <a:pt x="0" y="0"/>
                    </a:moveTo>
                    <a:lnTo>
                      <a:pt x="0" y="3417758"/>
                    </a:lnTo>
                  </a:path>
                </a:pathLst>
              </a:custGeom>
              <a:noFill/>
              <a:ln w="12700">
                <a:solidFill>
                  <a:schemeClr val="tx1"/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1283"/>
              </a:p>
            </p:txBody>
          </p:sp>
          <p:sp>
            <p:nvSpPr>
              <p:cNvPr id="191" name="フリーフォーム 190"/>
              <p:cNvSpPr/>
              <p:nvPr/>
            </p:nvSpPr>
            <p:spPr>
              <a:xfrm>
                <a:off x="3537244" y="4207953"/>
                <a:ext cx="0" cy="2441256"/>
              </a:xfrm>
              <a:custGeom>
                <a:avLst/>
                <a:gdLst>
                  <a:gd name="connsiteX0" fmla="*/ 0 w 5486400"/>
                  <a:gd name="connsiteY0" fmla="*/ 0 h 3417758"/>
                  <a:gd name="connsiteX1" fmla="*/ 5486400 w 5486400"/>
                  <a:gd name="connsiteY1" fmla="*/ 0 h 3417758"/>
                  <a:gd name="connsiteX2" fmla="*/ 5486400 w 5486400"/>
                  <a:gd name="connsiteY2" fmla="*/ 3417758 h 3417758"/>
                  <a:gd name="connsiteX0" fmla="*/ 0 w 0"/>
                  <a:gd name="connsiteY0" fmla="*/ 0 h 3417758"/>
                  <a:gd name="connsiteX1" fmla="*/ 0 w 0"/>
                  <a:gd name="connsiteY1" fmla="*/ 3417758 h 3417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h="3417758">
                    <a:moveTo>
                      <a:pt x="0" y="0"/>
                    </a:moveTo>
                    <a:lnTo>
                      <a:pt x="0" y="3417758"/>
                    </a:lnTo>
                  </a:path>
                </a:pathLst>
              </a:custGeom>
              <a:noFill/>
              <a:ln w="12700">
                <a:solidFill>
                  <a:schemeClr val="tx1"/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sz="1283"/>
              </a:p>
            </p:txBody>
          </p:sp>
        </p:grpSp>
      </p:grpSp>
      <p:grpSp>
        <p:nvGrpSpPr>
          <p:cNvPr id="194" name="グループ化 193">
            <a:extLst>
              <a:ext uri="{FF2B5EF4-FFF2-40B4-BE49-F238E27FC236}">
                <a16:creationId xmlns:a16="http://schemas.microsoft.com/office/drawing/2014/main" id="{99497A96-BBB0-4830-B9FA-5A6E8D1017DE}"/>
              </a:ext>
            </a:extLst>
          </p:cNvPr>
          <p:cNvGrpSpPr/>
          <p:nvPr/>
        </p:nvGrpSpPr>
        <p:grpSpPr>
          <a:xfrm>
            <a:off x="1290193" y="1021741"/>
            <a:ext cx="720000" cy="430244"/>
            <a:chOff x="6555416" y="4900731"/>
            <a:chExt cx="720000" cy="378515"/>
          </a:xfrm>
        </p:grpSpPr>
        <p:sp>
          <p:nvSpPr>
            <p:cNvPr id="195" name="四角形: 上の 2 つの角を丸める 194">
              <a:extLst>
                <a:ext uri="{FF2B5EF4-FFF2-40B4-BE49-F238E27FC236}">
                  <a16:creationId xmlns:a16="http://schemas.microsoft.com/office/drawing/2014/main" id="{5A61B4CF-46D2-4D91-A675-BF6824AAFA7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奥多摩町</a:t>
              </a:r>
            </a:p>
          </p:txBody>
        </p:sp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952F2DD5-6707-40B3-8419-474A9F092F2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9" name="グループ化 198">
            <a:extLst>
              <a:ext uri="{FF2B5EF4-FFF2-40B4-BE49-F238E27FC236}">
                <a16:creationId xmlns:a16="http://schemas.microsoft.com/office/drawing/2014/main" id="{F0AA895D-671D-4B43-B349-67518C41C4B8}"/>
              </a:ext>
            </a:extLst>
          </p:cNvPr>
          <p:cNvGrpSpPr/>
          <p:nvPr/>
        </p:nvGrpSpPr>
        <p:grpSpPr>
          <a:xfrm>
            <a:off x="2578785" y="4874162"/>
            <a:ext cx="720000" cy="430244"/>
            <a:chOff x="6555416" y="4900731"/>
            <a:chExt cx="720000" cy="378515"/>
          </a:xfrm>
        </p:grpSpPr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13136839-9E26-48CB-9806-191220B7240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八丈村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1" name="四角形: 上の 2 つの角を丸める 200">
              <a:extLst>
                <a:ext uri="{FF2B5EF4-FFF2-40B4-BE49-F238E27FC236}">
                  <a16:creationId xmlns:a16="http://schemas.microsoft.com/office/drawing/2014/main" id="{DC1291D1-F2B3-437B-8E0A-ED61230E7F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2" name="グループ化 201">
            <a:extLst>
              <a:ext uri="{FF2B5EF4-FFF2-40B4-BE49-F238E27FC236}">
                <a16:creationId xmlns:a16="http://schemas.microsoft.com/office/drawing/2014/main" id="{CF881882-B56E-42AE-9098-FDDC14F8BC0B}"/>
              </a:ext>
            </a:extLst>
          </p:cNvPr>
          <p:cNvGrpSpPr/>
          <p:nvPr/>
        </p:nvGrpSpPr>
        <p:grpSpPr>
          <a:xfrm>
            <a:off x="2578785" y="5864090"/>
            <a:ext cx="720000" cy="430244"/>
            <a:chOff x="6555416" y="4900731"/>
            <a:chExt cx="720000" cy="378515"/>
          </a:xfrm>
        </p:grpSpPr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56803E58-D4F5-45C5-87E4-28562400339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青ヶ島村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4" name="四角形: 上の 2 つの角を丸める 203">
              <a:extLst>
                <a:ext uri="{FF2B5EF4-FFF2-40B4-BE49-F238E27FC236}">
                  <a16:creationId xmlns:a16="http://schemas.microsoft.com/office/drawing/2014/main" id="{1783C8C4-8E68-45DC-B4B6-D24ACA62392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5" name="グループ化 204">
            <a:extLst>
              <a:ext uri="{FF2B5EF4-FFF2-40B4-BE49-F238E27FC236}">
                <a16:creationId xmlns:a16="http://schemas.microsoft.com/office/drawing/2014/main" id="{E9E81FD9-9A4B-492F-AFAF-5B0E871C0887}"/>
              </a:ext>
            </a:extLst>
          </p:cNvPr>
          <p:cNvGrpSpPr/>
          <p:nvPr/>
        </p:nvGrpSpPr>
        <p:grpSpPr>
          <a:xfrm>
            <a:off x="3752397" y="5004602"/>
            <a:ext cx="720000" cy="430244"/>
            <a:chOff x="6555416" y="4900731"/>
            <a:chExt cx="720000" cy="378515"/>
          </a:xfrm>
        </p:grpSpPr>
        <p:sp>
          <p:nvSpPr>
            <p:cNvPr id="206" name="四角形: 上の 2 つの角を丸める 205">
              <a:extLst>
                <a:ext uri="{FF2B5EF4-FFF2-40B4-BE49-F238E27FC236}">
                  <a16:creationId xmlns:a16="http://schemas.microsoft.com/office/drawing/2014/main" id="{2FB13521-FC82-41D6-9C3A-A6D985BC2D3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小笠原村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356CB527-EFAF-4A5E-A965-E4E79464483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8" name="グループ化 207">
            <a:extLst>
              <a:ext uri="{FF2B5EF4-FFF2-40B4-BE49-F238E27FC236}">
                <a16:creationId xmlns:a16="http://schemas.microsoft.com/office/drawing/2014/main" id="{F8792EFD-2873-42AD-A2A9-CA0799B7C3E4}"/>
              </a:ext>
            </a:extLst>
          </p:cNvPr>
          <p:cNvGrpSpPr/>
          <p:nvPr/>
        </p:nvGrpSpPr>
        <p:grpSpPr>
          <a:xfrm>
            <a:off x="609514" y="4380311"/>
            <a:ext cx="720000" cy="430244"/>
            <a:chOff x="6555416" y="4900731"/>
            <a:chExt cx="720000" cy="378515"/>
          </a:xfrm>
        </p:grpSpPr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A5CB8F24-6920-42B5-BD99-E24432E3B5A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大島町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10" name="四角形: 上の 2 つの角を丸める 209">
              <a:extLst>
                <a:ext uri="{FF2B5EF4-FFF2-40B4-BE49-F238E27FC236}">
                  <a16:creationId xmlns:a16="http://schemas.microsoft.com/office/drawing/2014/main" id="{80BB887F-703E-4EF7-A55B-6398CAE225D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1" name="グループ化 210">
            <a:extLst>
              <a:ext uri="{FF2B5EF4-FFF2-40B4-BE49-F238E27FC236}">
                <a16:creationId xmlns:a16="http://schemas.microsoft.com/office/drawing/2014/main" id="{B6424819-55AE-446B-9E2F-8C130720DE81}"/>
              </a:ext>
            </a:extLst>
          </p:cNvPr>
          <p:cNvGrpSpPr/>
          <p:nvPr/>
        </p:nvGrpSpPr>
        <p:grpSpPr>
          <a:xfrm>
            <a:off x="1619273" y="2076838"/>
            <a:ext cx="720000" cy="430244"/>
            <a:chOff x="6555416" y="4900731"/>
            <a:chExt cx="720000" cy="378515"/>
          </a:xfrm>
        </p:grpSpPr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4E31579E-F8F0-4DA4-8460-C73AEAD6CD6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檜原村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13" name="四角形: 上の 2 つの角を丸める 212">
              <a:extLst>
                <a:ext uri="{FF2B5EF4-FFF2-40B4-BE49-F238E27FC236}">
                  <a16:creationId xmlns:a16="http://schemas.microsoft.com/office/drawing/2014/main" id="{A21C4D21-BD09-41F3-B2D7-F52D6698AD3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215" name="テキスト ボックス 214">
            <a:extLst>
              <a:ext uri="{FF2B5EF4-FFF2-40B4-BE49-F238E27FC236}">
                <a16:creationId xmlns:a16="http://schemas.microsoft.com/office/drawing/2014/main" id="{93BF19B7-23E1-4E38-8E66-B939B355D96C}"/>
              </a:ext>
            </a:extLst>
          </p:cNvPr>
          <p:cNvSpPr txBox="1"/>
          <p:nvPr/>
        </p:nvSpPr>
        <p:spPr>
          <a:xfrm>
            <a:off x="6748248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東京都</a:t>
            </a:r>
          </a:p>
        </p:txBody>
      </p:sp>
      <p:sp>
        <p:nvSpPr>
          <p:cNvPr id="216" name="テキスト ボックス 215">
            <a:extLst>
              <a:ext uri="{FF2B5EF4-FFF2-40B4-BE49-F238E27FC236}">
                <a16:creationId xmlns:a16="http://schemas.microsoft.com/office/drawing/2014/main" id="{23DFB83E-B561-42B4-99CF-4361C848865D}"/>
              </a:ext>
            </a:extLst>
          </p:cNvPr>
          <p:cNvSpPr txBox="1"/>
          <p:nvPr/>
        </p:nvSpPr>
        <p:spPr>
          <a:xfrm>
            <a:off x="6712970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311AE626-3718-4781-B67E-B41606F8E967}"/>
              </a:ext>
            </a:extLst>
          </p:cNvPr>
          <p:cNvCxnSpPr/>
          <p:nvPr/>
        </p:nvCxnSpPr>
        <p:spPr>
          <a:xfrm>
            <a:off x="6739859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7" name="グループ化 216">
            <a:extLst>
              <a:ext uri="{FF2B5EF4-FFF2-40B4-BE49-F238E27FC236}">
                <a16:creationId xmlns:a16="http://schemas.microsoft.com/office/drawing/2014/main" id="{45879D99-0BFA-446B-AA31-92F3CB64A904}"/>
              </a:ext>
            </a:extLst>
          </p:cNvPr>
          <p:cNvGrpSpPr/>
          <p:nvPr/>
        </p:nvGrpSpPr>
        <p:grpSpPr>
          <a:xfrm>
            <a:off x="7036615" y="4045782"/>
            <a:ext cx="720000" cy="430244"/>
            <a:chOff x="6555416" y="4900731"/>
            <a:chExt cx="720000" cy="378515"/>
          </a:xfrm>
        </p:grpSpPr>
        <p:sp>
          <p:nvSpPr>
            <p:cNvPr id="218" name="四角形: 上の 2 つの角を丸める 217">
              <a:extLst>
                <a:ext uri="{FF2B5EF4-FFF2-40B4-BE49-F238E27FC236}">
                  <a16:creationId xmlns:a16="http://schemas.microsoft.com/office/drawing/2014/main" id="{E9566527-651D-4E74-A7CB-99EF299CB90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大田区</a:t>
              </a:r>
            </a:p>
          </p:txBody>
        </p:sp>
        <p:sp>
          <p:nvSpPr>
            <p:cNvPr id="219" name="四角形: 上の 2 つの角を丸める 218">
              <a:extLst>
                <a:ext uri="{FF2B5EF4-FFF2-40B4-BE49-F238E27FC236}">
                  <a16:creationId xmlns:a16="http://schemas.microsoft.com/office/drawing/2014/main" id="{7E550D5D-1267-4EFA-98A4-E4372724613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0" name="グループ化 219">
            <a:extLst>
              <a:ext uri="{FF2B5EF4-FFF2-40B4-BE49-F238E27FC236}">
                <a16:creationId xmlns:a16="http://schemas.microsoft.com/office/drawing/2014/main" id="{37850EB3-0D50-475A-9861-3F0A0C90C47A}"/>
              </a:ext>
            </a:extLst>
          </p:cNvPr>
          <p:cNvGrpSpPr/>
          <p:nvPr/>
        </p:nvGrpSpPr>
        <p:grpSpPr>
          <a:xfrm>
            <a:off x="8902432" y="2630408"/>
            <a:ext cx="720000" cy="430244"/>
            <a:chOff x="6555416" y="4900731"/>
            <a:chExt cx="720000" cy="378515"/>
          </a:xfrm>
        </p:grpSpPr>
        <p:sp>
          <p:nvSpPr>
            <p:cNvPr id="221" name="四角形: 上の 2 つの角を丸める 220">
              <a:extLst>
                <a:ext uri="{FF2B5EF4-FFF2-40B4-BE49-F238E27FC236}">
                  <a16:creationId xmlns:a16="http://schemas.microsoft.com/office/drawing/2014/main" id="{B53F7BE4-E924-4668-8883-BD0B5FC0BB3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江戸川区</a:t>
              </a:r>
            </a:p>
          </p:txBody>
        </p:sp>
        <p:sp>
          <p:nvSpPr>
            <p:cNvPr id="222" name="四角形: 上の 2 つの角を丸める 221">
              <a:extLst>
                <a:ext uri="{FF2B5EF4-FFF2-40B4-BE49-F238E27FC236}">
                  <a16:creationId xmlns:a16="http://schemas.microsoft.com/office/drawing/2014/main" id="{09FF80E9-BFD8-44A0-AA4E-B6897A97D94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3" name="グループ化 222">
            <a:extLst>
              <a:ext uri="{FF2B5EF4-FFF2-40B4-BE49-F238E27FC236}">
                <a16:creationId xmlns:a16="http://schemas.microsoft.com/office/drawing/2014/main" id="{796ED840-FB79-4D56-B10C-575A092107EA}"/>
              </a:ext>
            </a:extLst>
          </p:cNvPr>
          <p:cNvGrpSpPr/>
          <p:nvPr/>
        </p:nvGrpSpPr>
        <p:grpSpPr>
          <a:xfrm>
            <a:off x="2902571" y="729941"/>
            <a:ext cx="720000" cy="430244"/>
            <a:chOff x="6555416" y="4900731"/>
            <a:chExt cx="720000" cy="378515"/>
          </a:xfrm>
        </p:grpSpPr>
        <p:sp>
          <p:nvSpPr>
            <p:cNvPr id="224" name="四角形: 上の 2 つの角を丸める 223">
              <a:extLst>
                <a:ext uri="{FF2B5EF4-FFF2-40B4-BE49-F238E27FC236}">
                  <a16:creationId xmlns:a16="http://schemas.microsoft.com/office/drawing/2014/main" id="{CBA6D610-828F-4034-8E62-EADA5722B78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青梅市</a:t>
              </a:r>
            </a:p>
          </p:txBody>
        </p:sp>
        <p:sp>
          <p:nvSpPr>
            <p:cNvPr id="225" name="四角形: 上の 2 つの角を丸める 224">
              <a:extLst>
                <a:ext uri="{FF2B5EF4-FFF2-40B4-BE49-F238E27FC236}">
                  <a16:creationId xmlns:a16="http://schemas.microsoft.com/office/drawing/2014/main" id="{97C29F7E-9B89-40AC-8B91-ED6EF3F874B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6" name="グループ化 225">
            <a:extLst>
              <a:ext uri="{FF2B5EF4-FFF2-40B4-BE49-F238E27FC236}">
                <a16:creationId xmlns:a16="http://schemas.microsoft.com/office/drawing/2014/main" id="{BE0285AD-2CBD-4AFC-8075-79AA8AAE168B}"/>
              </a:ext>
            </a:extLst>
          </p:cNvPr>
          <p:cNvGrpSpPr/>
          <p:nvPr/>
        </p:nvGrpSpPr>
        <p:grpSpPr>
          <a:xfrm>
            <a:off x="4741024" y="4047320"/>
            <a:ext cx="720000" cy="430244"/>
            <a:chOff x="6555416" y="4900731"/>
            <a:chExt cx="720000" cy="378515"/>
          </a:xfrm>
        </p:grpSpPr>
        <p:sp>
          <p:nvSpPr>
            <p:cNvPr id="227" name="四角形: 上の 2 つの角を丸める 226">
              <a:extLst>
                <a:ext uri="{FF2B5EF4-FFF2-40B4-BE49-F238E27FC236}">
                  <a16:creationId xmlns:a16="http://schemas.microsoft.com/office/drawing/2014/main" id="{6E5A9D5C-92F6-455A-B927-5F3B85A289D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町田市</a:t>
              </a:r>
            </a:p>
          </p:txBody>
        </p:sp>
        <p:sp>
          <p:nvSpPr>
            <p:cNvPr id="228" name="四角形: 上の 2 つの角を丸める 227">
              <a:extLst>
                <a:ext uri="{FF2B5EF4-FFF2-40B4-BE49-F238E27FC236}">
                  <a16:creationId xmlns:a16="http://schemas.microsoft.com/office/drawing/2014/main" id="{B8F436FE-DA22-40CC-8F9B-D3A1821599E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A325E91F-0715-4A76-946D-324E32FF60C8}"/>
              </a:ext>
            </a:extLst>
          </p:cNvPr>
          <p:cNvGrpSpPr/>
          <p:nvPr/>
        </p:nvGrpSpPr>
        <p:grpSpPr>
          <a:xfrm>
            <a:off x="3204527" y="3114778"/>
            <a:ext cx="720000" cy="430244"/>
            <a:chOff x="6555416" y="4900731"/>
            <a:chExt cx="720000" cy="378515"/>
          </a:xfrm>
        </p:grpSpPr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641D73E6-4320-4E41-BE39-B5EB2336FD3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八王子市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83" name="四角形: 上の 2 つの角を丸める 182">
              <a:extLst>
                <a:ext uri="{FF2B5EF4-FFF2-40B4-BE49-F238E27FC236}">
                  <a16:creationId xmlns:a16="http://schemas.microsoft.com/office/drawing/2014/main" id="{B33C289F-2768-41DC-AB38-884369822D3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9" name="グループ化 278">
            <a:extLst>
              <a:ext uri="{FF2B5EF4-FFF2-40B4-BE49-F238E27FC236}">
                <a16:creationId xmlns:a16="http://schemas.microsoft.com/office/drawing/2014/main" id="{5B78B8DA-6E21-4657-BEC3-03EB43A4D08B}"/>
              </a:ext>
            </a:extLst>
          </p:cNvPr>
          <p:cNvGrpSpPr/>
          <p:nvPr/>
        </p:nvGrpSpPr>
        <p:grpSpPr>
          <a:xfrm>
            <a:off x="1507347" y="5577137"/>
            <a:ext cx="720000" cy="430244"/>
            <a:chOff x="6555416" y="4900731"/>
            <a:chExt cx="720000" cy="378515"/>
          </a:xfrm>
        </p:grpSpPr>
        <p:sp>
          <p:nvSpPr>
            <p:cNvPr id="280" name="四角形: 上の 2 つの角を丸める 279">
              <a:extLst>
                <a:ext uri="{FF2B5EF4-FFF2-40B4-BE49-F238E27FC236}">
                  <a16:creationId xmlns:a16="http://schemas.microsoft.com/office/drawing/2014/main" id="{62FCDE48-4955-4537-8B30-7E160986F37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三宅村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26F53498-DC24-4157-A51B-DA45A5CAD2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2" name="グループ化 281">
            <a:extLst>
              <a:ext uri="{FF2B5EF4-FFF2-40B4-BE49-F238E27FC236}">
                <a16:creationId xmlns:a16="http://schemas.microsoft.com/office/drawing/2014/main" id="{0C8E4780-48F8-4347-8226-D2C874018470}"/>
              </a:ext>
            </a:extLst>
          </p:cNvPr>
          <p:cNvGrpSpPr/>
          <p:nvPr/>
        </p:nvGrpSpPr>
        <p:grpSpPr>
          <a:xfrm>
            <a:off x="328145" y="5775064"/>
            <a:ext cx="720000" cy="430244"/>
            <a:chOff x="6555416" y="4900731"/>
            <a:chExt cx="720000" cy="378515"/>
          </a:xfrm>
        </p:grpSpPr>
        <p:sp>
          <p:nvSpPr>
            <p:cNvPr id="283" name="四角形: 上の 2 つの角を丸める 282">
              <a:extLst>
                <a:ext uri="{FF2B5EF4-FFF2-40B4-BE49-F238E27FC236}">
                  <a16:creationId xmlns:a16="http://schemas.microsoft.com/office/drawing/2014/main" id="{B3AEFB2F-D6BB-4705-9596-58470E7556D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神津島村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10A4D94D-6EF8-4687-B6BE-374454272A3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5" name="グループ化 284">
            <a:extLst>
              <a:ext uri="{FF2B5EF4-FFF2-40B4-BE49-F238E27FC236}">
                <a16:creationId xmlns:a16="http://schemas.microsoft.com/office/drawing/2014/main" id="{4C2D703F-8CA3-45A8-9411-37CB07F130C6}"/>
              </a:ext>
            </a:extLst>
          </p:cNvPr>
          <p:cNvGrpSpPr/>
          <p:nvPr/>
        </p:nvGrpSpPr>
        <p:grpSpPr>
          <a:xfrm>
            <a:off x="1473579" y="4595433"/>
            <a:ext cx="720000" cy="430244"/>
            <a:chOff x="6555416" y="4900731"/>
            <a:chExt cx="720000" cy="378515"/>
          </a:xfrm>
        </p:grpSpPr>
        <p:sp>
          <p:nvSpPr>
            <p:cNvPr id="286" name="四角形: 上の 2 つの角を丸める 285">
              <a:extLst>
                <a:ext uri="{FF2B5EF4-FFF2-40B4-BE49-F238E27FC236}">
                  <a16:creationId xmlns:a16="http://schemas.microsoft.com/office/drawing/2014/main" id="{87402B45-11B9-475A-9582-182ABB03B26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利島村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7" name="四角形: 上の 2 つの角を丸める 286">
              <a:extLst>
                <a:ext uri="{FF2B5EF4-FFF2-40B4-BE49-F238E27FC236}">
                  <a16:creationId xmlns:a16="http://schemas.microsoft.com/office/drawing/2014/main" id="{1DA66BBA-6F24-4B82-BB2C-7CBD5CD4BDD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8" name="グループ化 287">
            <a:extLst>
              <a:ext uri="{FF2B5EF4-FFF2-40B4-BE49-F238E27FC236}">
                <a16:creationId xmlns:a16="http://schemas.microsoft.com/office/drawing/2014/main" id="{F1A88E68-CB48-4397-8EE9-A19D1B6FE919}"/>
              </a:ext>
            </a:extLst>
          </p:cNvPr>
          <p:cNvGrpSpPr/>
          <p:nvPr/>
        </p:nvGrpSpPr>
        <p:grpSpPr>
          <a:xfrm>
            <a:off x="1299407" y="5085290"/>
            <a:ext cx="720000" cy="430244"/>
            <a:chOff x="6555416" y="4900731"/>
            <a:chExt cx="720000" cy="378515"/>
          </a:xfrm>
        </p:grpSpPr>
        <p:sp>
          <p:nvSpPr>
            <p:cNvPr id="289" name="四角形: 上の 2 つの角を丸める 288">
              <a:extLst>
                <a:ext uri="{FF2B5EF4-FFF2-40B4-BE49-F238E27FC236}">
                  <a16:creationId xmlns:a16="http://schemas.microsoft.com/office/drawing/2014/main" id="{A2094D67-E9D4-4580-833C-30FE89621B8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新島村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6928DDA9-E002-4A07-A9EE-F3DE841E01A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1" name="グループ化 290">
            <a:extLst>
              <a:ext uri="{FF2B5EF4-FFF2-40B4-BE49-F238E27FC236}">
                <a16:creationId xmlns:a16="http://schemas.microsoft.com/office/drawing/2014/main" id="{1708F464-BC1B-40DE-B9F6-FCFE58AB5B9D}"/>
              </a:ext>
            </a:extLst>
          </p:cNvPr>
          <p:cNvGrpSpPr/>
          <p:nvPr/>
        </p:nvGrpSpPr>
        <p:grpSpPr>
          <a:xfrm>
            <a:off x="995719" y="6295594"/>
            <a:ext cx="720000" cy="430244"/>
            <a:chOff x="6555416" y="4900731"/>
            <a:chExt cx="720000" cy="378515"/>
          </a:xfrm>
        </p:grpSpPr>
        <p:sp>
          <p:nvSpPr>
            <p:cNvPr id="292" name="四角形: 上の 2 つの角を丸める 291">
              <a:extLst>
                <a:ext uri="{FF2B5EF4-FFF2-40B4-BE49-F238E27FC236}">
                  <a16:creationId xmlns:a16="http://schemas.microsoft.com/office/drawing/2014/main" id="{909D5D61-833A-4E5D-84C6-F93B67F1ED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御蔵島村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228DB72C-ADE6-4A31-9F06-7B361E8DC36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4" name="グループ化 293">
            <a:extLst>
              <a:ext uri="{FF2B5EF4-FFF2-40B4-BE49-F238E27FC236}">
                <a16:creationId xmlns:a16="http://schemas.microsoft.com/office/drawing/2014/main" id="{2B323420-C9B6-4751-927D-D3BEA461D0F7}"/>
              </a:ext>
            </a:extLst>
          </p:cNvPr>
          <p:cNvGrpSpPr/>
          <p:nvPr/>
        </p:nvGrpSpPr>
        <p:grpSpPr>
          <a:xfrm>
            <a:off x="8581569" y="3574259"/>
            <a:ext cx="720000" cy="430244"/>
            <a:chOff x="6555416" y="4900731"/>
            <a:chExt cx="720000" cy="378515"/>
          </a:xfrm>
        </p:grpSpPr>
        <p:sp>
          <p:nvSpPr>
            <p:cNvPr id="295" name="四角形: 上の 2 つの角を丸める 294">
              <a:extLst>
                <a:ext uri="{FF2B5EF4-FFF2-40B4-BE49-F238E27FC236}">
                  <a16:creationId xmlns:a16="http://schemas.microsoft.com/office/drawing/2014/main" id="{03D7C9C2-2A80-4085-A1C3-579AE69A255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江東区</a:t>
              </a:r>
            </a:p>
          </p:txBody>
        </p:sp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D8C0CDC1-A95C-4330-A29B-091DC4781E3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7" name="グループ化 296">
            <a:extLst>
              <a:ext uri="{FF2B5EF4-FFF2-40B4-BE49-F238E27FC236}">
                <a16:creationId xmlns:a16="http://schemas.microsoft.com/office/drawing/2014/main" id="{B549A022-73DC-4510-AB54-9A3F6882A618}"/>
              </a:ext>
            </a:extLst>
          </p:cNvPr>
          <p:cNvGrpSpPr/>
          <p:nvPr/>
        </p:nvGrpSpPr>
        <p:grpSpPr>
          <a:xfrm>
            <a:off x="3932332" y="736695"/>
            <a:ext cx="720000" cy="430244"/>
            <a:chOff x="6555416" y="4900731"/>
            <a:chExt cx="720000" cy="378515"/>
          </a:xfrm>
        </p:grpSpPr>
        <p:sp>
          <p:nvSpPr>
            <p:cNvPr id="298" name="四角形: 上の 2 つの角を丸める 297">
              <a:extLst>
                <a:ext uri="{FF2B5EF4-FFF2-40B4-BE49-F238E27FC236}">
                  <a16:creationId xmlns:a16="http://schemas.microsoft.com/office/drawing/2014/main" id="{C8238E6D-F02C-4E27-B09B-ECAF9B7446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瑞穂町</a:t>
              </a:r>
            </a:p>
          </p:txBody>
        </p:sp>
        <p:sp>
          <p:nvSpPr>
            <p:cNvPr id="299" name="四角形: 上の 2 つの角を丸める 298">
              <a:extLst>
                <a:ext uri="{FF2B5EF4-FFF2-40B4-BE49-F238E27FC236}">
                  <a16:creationId xmlns:a16="http://schemas.microsoft.com/office/drawing/2014/main" id="{98A10C88-0C01-453F-9D7B-E5A3D948CF6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0" name="グループ化 299">
            <a:extLst>
              <a:ext uri="{FF2B5EF4-FFF2-40B4-BE49-F238E27FC236}">
                <a16:creationId xmlns:a16="http://schemas.microsoft.com/office/drawing/2014/main" id="{8036C2BB-1285-40DE-B395-E3117AC1EBF4}"/>
              </a:ext>
            </a:extLst>
          </p:cNvPr>
          <p:cNvGrpSpPr/>
          <p:nvPr/>
        </p:nvGrpSpPr>
        <p:grpSpPr>
          <a:xfrm>
            <a:off x="2321772" y="1588288"/>
            <a:ext cx="720000" cy="430244"/>
            <a:chOff x="6555416" y="4900731"/>
            <a:chExt cx="720000" cy="378515"/>
          </a:xfrm>
        </p:grpSpPr>
        <p:sp>
          <p:nvSpPr>
            <p:cNvPr id="301" name="四角形: 上の 2 つの角を丸める 300">
              <a:extLst>
                <a:ext uri="{FF2B5EF4-FFF2-40B4-BE49-F238E27FC236}">
                  <a16:creationId xmlns:a16="http://schemas.microsoft.com/office/drawing/2014/main" id="{CDC0EDA2-3D4D-4934-8385-05A828B8682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日の出町</a:t>
              </a:r>
            </a:p>
          </p:txBody>
        </p:sp>
        <p:sp>
          <p:nvSpPr>
            <p:cNvPr id="302" name="四角形: 上の 2 つの角を丸める 301">
              <a:extLst>
                <a:ext uri="{FF2B5EF4-FFF2-40B4-BE49-F238E27FC236}">
                  <a16:creationId xmlns:a16="http://schemas.microsoft.com/office/drawing/2014/main" id="{FED00B76-29E5-43FA-9E6E-E90D6CEC7AE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3" name="グループ化 302">
            <a:extLst>
              <a:ext uri="{FF2B5EF4-FFF2-40B4-BE49-F238E27FC236}">
                <a16:creationId xmlns:a16="http://schemas.microsoft.com/office/drawing/2014/main" id="{0CFE23AD-566C-410D-8B6B-64089D060AE7}"/>
              </a:ext>
            </a:extLst>
          </p:cNvPr>
          <p:cNvGrpSpPr/>
          <p:nvPr/>
        </p:nvGrpSpPr>
        <p:grpSpPr>
          <a:xfrm>
            <a:off x="2403905" y="2166828"/>
            <a:ext cx="720000" cy="430244"/>
            <a:chOff x="6555416" y="4900731"/>
            <a:chExt cx="720000" cy="378515"/>
          </a:xfrm>
        </p:grpSpPr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D38AC578-659D-4293-AC1C-AD4F8010D7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あきる野市</a:t>
              </a:r>
            </a:p>
          </p:txBody>
        </p:sp>
        <p:sp>
          <p:nvSpPr>
            <p:cNvPr id="305" name="四角形: 上の 2 つの角を丸める 304">
              <a:extLst>
                <a:ext uri="{FF2B5EF4-FFF2-40B4-BE49-F238E27FC236}">
                  <a16:creationId xmlns:a16="http://schemas.microsoft.com/office/drawing/2014/main" id="{B62B2B9F-772E-4571-90C5-85315F68AB9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6" name="グループ化 305">
            <a:extLst>
              <a:ext uri="{FF2B5EF4-FFF2-40B4-BE49-F238E27FC236}">
                <a16:creationId xmlns:a16="http://schemas.microsoft.com/office/drawing/2014/main" id="{DE58720B-491C-4E30-8F60-8EFF5682B1D0}"/>
              </a:ext>
            </a:extLst>
          </p:cNvPr>
          <p:cNvGrpSpPr/>
          <p:nvPr/>
        </p:nvGrpSpPr>
        <p:grpSpPr>
          <a:xfrm>
            <a:off x="5388909" y="761775"/>
            <a:ext cx="720000" cy="430244"/>
            <a:chOff x="6555416" y="4900731"/>
            <a:chExt cx="720000" cy="378515"/>
          </a:xfrm>
        </p:grpSpPr>
        <p:sp>
          <p:nvSpPr>
            <p:cNvPr id="307" name="四角形: 上の 2 つの角を丸める 306">
              <a:extLst>
                <a:ext uri="{FF2B5EF4-FFF2-40B4-BE49-F238E27FC236}">
                  <a16:creationId xmlns:a16="http://schemas.microsoft.com/office/drawing/2014/main" id="{BC014438-17CF-4F3D-8D8E-877E9E0E15E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清瀬市</a:t>
              </a:r>
            </a:p>
          </p:txBody>
        </p:sp>
        <p:sp>
          <p:nvSpPr>
            <p:cNvPr id="308" name="四角形: 上の 2 つの角を丸める 307">
              <a:extLst>
                <a:ext uri="{FF2B5EF4-FFF2-40B4-BE49-F238E27FC236}">
                  <a16:creationId xmlns:a16="http://schemas.microsoft.com/office/drawing/2014/main" id="{8B4FE86A-DF7D-4151-9B34-0C5A59D1649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9" name="グループ化 308">
            <a:extLst>
              <a:ext uri="{FF2B5EF4-FFF2-40B4-BE49-F238E27FC236}">
                <a16:creationId xmlns:a16="http://schemas.microsoft.com/office/drawing/2014/main" id="{36303E48-CD1B-40F8-8003-8738410FE598}"/>
              </a:ext>
            </a:extLst>
          </p:cNvPr>
          <p:cNvGrpSpPr/>
          <p:nvPr/>
        </p:nvGrpSpPr>
        <p:grpSpPr>
          <a:xfrm>
            <a:off x="8174286" y="1212941"/>
            <a:ext cx="720000" cy="430244"/>
            <a:chOff x="6555416" y="4900731"/>
            <a:chExt cx="720000" cy="378515"/>
          </a:xfrm>
        </p:grpSpPr>
        <p:sp>
          <p:nvSpPr>
            <p:cNvPr id="310" name="四角形: 上の 2 つの角を丸める 309">
              <a:extLst>
                <a:ext uri="{FF2B5EF4-FFF2-40B4-BE49-F238E27FC236}">
                  <a16:creationId xmlns:a16="http://schemas.microsoft.com/office/drawing/2014/main" id="{5EB57DFA-CDDE-4BC1-BCE9-7264AB90231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足立区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11" name="四角形: 上の 2 つの角を丸める 310">
              <a:extLst>
                <a:ext uri="{FF2B5EF4-FFF2-40B4-BE49-F238E27FC236}">
                  <a16:creationId xmlns:a16="http://schemas.microsoft.com/office/drawing/2014/main" id="{CE953B64-372D-4062-B8F6-46D90674FD2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2" name="グループ化 311">
            <a:extLst>
              <a:ext uri="{FF2B5EF4-FFF2-40B4-BE49-F238E27FC236}">
                <a16:creationId xmlns:a16="http://schemas.microsoft.com/office/drawing/2014/main" id="{30287C9D-8D37-4047-AD22-3B8BF1931716}"/>
              </a:ext>
            </a:extLst>
          </p:cNvPr>
          <p:cNvGrpSpPr/>
          <p:nvPr/>
        </p:nvGrpSpPr>
        <p:grpSpPr>
          <a:xfrm>
            <a:off x="8902432" y="1692436"/>
            <a:ext cx="720000" cy="430244"/>
            <a:chOff x="6555416" y="4900731"/>
            <a:chExt cx="720000" cy="378515"/>
          </a:xfrm>
        </p:grpSpPr>
        <p:sp>
          <p:nvSpPr>
            <p:cNvPr id="313" name="四角形: 上の 2 つの角を丸める 312">
              <a:extLst>
                <a:ext uri="{FF2B5EF4-FFF2-40B4-BE49-F238E27FC236}">
                  <a16:creationId xmlns:a16="http://schemas.microsoft.com/office/drawing/2014/main" id="{1187EB47-E95B-44D8-9ADF-F96B37F8E4A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葛飾区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14" name="四角形: 上の 2 つの角を丸める 313">
              <a:extLst>
                <a:ext uri="{FF2B5EF4-FFF2-40B4-BE49-F238E27FC236}">
                  <a16:creationId xmlns:a16="http://schemas.microsoft.com/office/drawing/2014/main" id="{554B2D83-9D62-45F3-980A-DAAF9CF924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5" name="グループ化 314">
            <a:extLst>
              <a:ext uri="{FF2B5EF4-FFF2-40B4-BE49-F238E27FC236}">
                <a16:creationId xmlns:a16="http://schemas.microsoft.com/office/drawing/2014/main" id="{DF1DFAA1-31EB-4C6B-9A70-5A917B61943F}"/>
              </a:ext>
            </a:extLst>
          </p:cNvPr>
          <p:cNvGrpSpPr/>
          <p:nvPr/>
        </p:nvGrpSpPr>
        <p:grpSpPr>
          <a:xfrm>
            <a:off x="6638969" y="1212941"/>
            <a:ext cx="720000" cy="430244"/>
            <a:chOff x="6555416" y="4900731"/>
            <a:chExt cx="720000" cy="378515"/>
          </a:xfrm>
        </p:grpSpPr>
        <p:sp>
          <p:nvSpPr>
            <p:cNvPr id="316" name="四角形: 上の 2 つの角を丸める 315">
              <a:extLst>
                <a:ext uri="{FF2B5EF4-FFF2-40B4-BE49-F238E27FC236}">
                  <a16:creationId xmlns:a16="http://schemas.microsoft.com/office/drawing/2014/main" id="{96758449-21C5-489B-A8AB-2A23AC4BB89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板橋区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17" name="四角形: 上の 2 つの角を丸める 316">
              <a:extLst>
                <a:ext uri="{FF2B5EF4-FFF2-40B4-BE49-F238E27FC236}">
                  <a16:creationId xmlns:a16="http://schemas.microsoft.com/office/drawing/2014/main" id="{1BA39541-11B2-40D9-90E7-E4C5BE2683E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8" name="グループ化 317">
            <a:extLst>
              <a:ext uri="{FF2B5EF4-FFF2-40B4-BE49-F238E27FC236}">
                <a16:creationId xmlns:a16="http://schemas.microsoft.com/office/drawing/2014/main" id="{556A8AF3-2116-4279-A443-7F0B6AB394DB}"/>
              </a:ext>
            </a:extLst>
          </p:cNvPr>
          <p:cNvGrpSpPr/>
          <p:nvPr/>
        </p:nvGrpSpPr>
        <p:grpSpPr>
          <a:xfrm>
            <a:off x="6259375" y="1696709"/>
            <a:ext cx="720000" cy="430244"/>
            <a:chOff x="6555416" y="4900731"/>
            <a:chExt cx="720000" cy="378515"/>
          </a:xfrm>
        </p:grpSpPr>
        <p:sp>
          <p:nvSpPr>
            <p:cNvPr id="319" name="四角形: 上の 2 つの角を丸める 318">
              <a:extLst>
                <a:ext uri="{FF2B5EF4-FFF2-40B4-BE49-F238E27FC236}">
                  <a16:creationId xmlns:a16="http://schemas.microsoft.com/office/drawing/2014/main" id="{62E8B0FB-2CC9-416E-BE87-F774DB83517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中野区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20" name="四角形: 上の 2 つの角を丸める 319">
              <a:extLst>
                <a:ext uri="{FF2B5EF4-FFF2-40B4-BE49-F238E27FC236}">
                  <a16:creationId xmlns:a16="http://schemas.microsoft.com/office/drawing/2014/main" id="{37C32FA8-6832-418B-A3DE-50E06B94529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1" name="グループ化 320">
            <a:extLst>
              <a:ext uri="{FF2B5EF4-FFF2-40B4-BE49-F238E27FC236}">
                <a16:creationId xmlns:a16="http://schemas.microsoft.com/office/drawing/2014/main" id="{D553840B-0248-4266-9D02-4E22F9FD0247}"/>
              </a:ext>
            </a:extLst>
          </p:cNvPr>
          <p:cNvGrpSpPr/>
          <p:nvPr/>
        </p:nvGrpSpPr>
        <p:grpSpPr>
          <a:xfrm>
            <a:off x="4741024" y="3568349"/>
            <a:ext cx="720000" cy="430244"/>
            <a:chOff x="6555416" y="4900731"/>
            <a:chExt cx="720000" cy="378515"/>
          </a:xfrm>
        </p:grpSpPr>
        <p:sp>
          <p:nvSpPr>
            <p:cNvPr id="322" name="四角形: 上の 2 つの角を丸める 321">
              <a:extLst>
                <a:ext uri="{FF2B5EF4-FFF2-40B4-BE49-F238E27FC236}">
                  <a16:creationId xmlns:a16="http://schemas.microsoft.com/office/drawing/2014/main" id="{E1456A69-28F1-4713-A993-3C1F1E761A3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多摩市</a:t>
              </a:r>
            </a:p>
          </p:txBody>
        </p:sp>
        <p:sp>
          <p:nvSpPr>
            <p:cNvPr id="323" name="四角形: 上の 2 つの角を丸める 322">
              <a:extLst>
                <a:ext uri="{FF2B5EF4-FFF2-40B4-BE49-F238E27FC236}">
                  <a16:creationId xmlns:a16="http://schemas.microsoft.com/office/drawing/2014/main" id="{E7821270-6733-449C-860B-5C92AB10058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4" name="グループ化 323">
            <a:extLst>
              <a:ext uri="{FF2B5EF4-FFF2-40B4-BE49-F238E27FC236}">
                <a16:creationId xmlns:a16="http://schemas.microsoft.com/office/drawing/2014/main" id="{830A72C8-B6E3-4FF5-B2AD-8C1E2711EC35}"/>
              </a:ext>
            </a:extLst>
          </p:cNvPr>
          <p:cNvGrpSpPr/>
          <p:nvPr/>
        </p:nvGrpSpPr>
        <p:grpSpPr>
          <a:xfrm>
            <a:off x="7404678" y="1212941"/>
            <a:ext cx="720000" cy="430244"/>
            <a:chOff x="6555416" y="4900731"/>
            <a:chExt cx="720000" cy="378515"/>
          </a:xfrm>
        </p:grpSpPr>
        <p:sp>
          <p:nvSpPr>
            <p:cNvPr id="325" name="四角形: 上の 2 つの角を丸める 324">
              <a:extLst>
                <a:ext uri="{FF2B5EF4-FFF2-40B4-BE49-F238E27FC236}">
                  <a16:creationId xmlns:a16="http://schemas.microsoft.com/office/drawing/2014/main" id="{91253A93-CAA0-44A0-91FE-D1D4C2B4628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26" name="四角形: 上の 2 つの角を丸める 325">
              <a:extLst>
                <a:ext uri="{FF2B5EF4-FFF2-40B4-BE49-F238E27FC236}">
                  <a16:creationId xmlns:a16="http://schemas.microsoft.com/office/drawing/2014/main" id="{B2250BB0-A513-4ED5-A889-AD23956CBD5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7" name="グループ化 326">
            <a:extLst>
              <a:ext uri="{FF2B5EF4-FFF2-40B4-BE49-F238E27FC236}">
                <a16:creationId xmlns:a16="http://schemas.microsoft.com/office/drawing/2014/main" id="{AC14E91C-F2FC-48A0-961E-9F2F7D0DBEAA}"/>
              </a:ext>
            </a:extLst>
          </p:cNvPr>
          <p:cNvGrpSpPr/>
          <p:nvPr/>
        </p:nvGrpSpPr>
        <p:grpSpPr>
          <a:xfrm>
            <a:off x="7051811" y="1696709"/>
            <a:ext cx="720000" cy="430244"/>
            <a:chOff x="6555416" y="4900731"/>
            <a:chExt cx="720000" cy="378515"/>
          </a:xfrm>
        </p:grpSpPr>
        <p:sp>
          <p:nvSpPr>
            <p:cNvPr id="328" name="四角形: 上の 2 つの角を丸める 327">
              <a:extLst>
                <a:ext uri="{FF2B5EF4-FFF2-40B4-BE49-F238E27FC236}">
                  <a16:creationId xmlns:a16="http://schemas.microsoft.com/office/drawing/2014/main" id="{8A81F863-24D2-455C-831D-83A750DC0BB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豊島区</a:t>
              </a:r>
            </a:p>
          </p:txBody>
        </p:sp>
        <p:sp>
          <p:nvSpPr>
            <p:cNvPr id="329" name="四角形: 上の 2 つの角を丸める 328">
              <a:extLst>
                <a:ext uri="{FF2B5EF4-FFF2-40B4-BE49-F238E27FC236}">
                  <a16:creationId xmlns:a16="http://schemas.microsoft.com/office/drawing/2014/main" id="{CB4610F8-B655-42F1-B339-33A0282176E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0" name="グループ化 329">
            <a:extLst>
              <a:ext uri="{FF2B5EF4-FFF2-40B4-BE49-F238E27FC236}">
                <a16:creationId xmlns:a16="http://schemas.microsoft.com/office/drawing/2014/main" id="{D500B0B4-C199-4625-B50E-BC8E1CB19099}"/>
              </a:ext>
            </a:extLst>
          </p:cNvPr>
          <p:cNvGrpSpPr/>
          <p:nvPr/>
        </p:nvGrpSpPr>
        <p:grpSpPr>
          <a:xfrm>
            <a:off x="7829051" y="1696709"/>
            <a:ext cx="720000" cy="430244"/>
            <a:chOff x="6555416" y="4900731"/>
            <a:chExt cx="720000" cy="378515"/>
          </a:xfrm>
        </p:grpSpPr>
        <p:sp>
          <p:nvSpPr>
            <p:cNvPr id="331" name="四角形: 上の 2 つの角を丸める 330">
              <a:extLst>
                <a:ext uri="{FF2B5EF4-FFF2-40B4-BE49-F238E27FC236}">
                  <a16:creationId xmlns:a16="http://schemas.microsoft.com/office/drawing/2014/main" id="{73F042F2-BD85-4ACF-9E80-5CB8C1DACDB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荒川区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32" name="四角形: 上の 2 つの角を丸める 331">
              <a:extLst>
                <a:ext uri="{FF2B5EF4-FFF2-40B4-BE49-F238E27FC236}">
                  <a16:creationId xmlns:a16="http://schemas.microsoft.com/office/drawing/2014/main" id="{13BCF1A9-55D7-487F-832E-4DC0F25D17F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3" name="グループ化 332">
            <a:extLst>
              <a:ext uri="{FF2B5EF4-FFF2-40B4-BE49-F238E27FC236}">
                <a16:creationId xmlns:a16="http://schemas.microsoft.com/office/drawing/2014/main" id="{16880301-DEED-417D-B0C5-1AE2A3EB3453}"/>
              </a:ext>
            </a:extLst>
          </p:cNvPr>
          <p:cNvGrpSpPr/>
          <p:nvPr/>
        </p:nvGrpSpPr>
        <p:grpSpPr>
          <a:xfrm>
            <a:off x="3167621" y="1229376"/>
            <a:ext cx="720000" cy="430244"/>
            <a:chOff x="6555416" y="4900731"/>
            <a:chExt cx="720000" cy="378515"/>
          </a:xfrm>
        </p:grpSpPr>
        <p:sp>
          <p:nvSpPr>
            <p:cNvPr id="334" name="四角形: 上の 2 つの角を丸める 333">
              <a:extLst>
                <a:ext uri="{FF2B5EF4-FFF2-40B4-BE49-F238E27FC236}">
                  <a16:creationId xmlns:a16="http://schemas.microsoft.com/office/drawing/2014/main" id="{19941FAD-8FFB-4FFD-A54A-00356FDC2A7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羽村市</a:t>
              </a:r>
            </a:p>
          </p:txBody>
        </p:sp>
        <p:sp>
          <p:nvSpPr>
            <p:cNvPr id="335" name="四角形: 上の 2 つの角を丸める 334">
              <a:extLst>
                <a:ext uri="{FF2B5EF4-FFF2-40B4-BE49-F238E27FC236}">
                  <a16:creationId xmlns:a16="http://schemas.microsoft.com/office/drawing/2014/main" id="{0D54E99B-2D10-41E2-9102-321D045AF22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6" name="グループ化 335">
            <a:extLst>
              <a:ext uri="{FF2B5EF4-FFF2-40B4-BE49-F238E27FC236}">
                <a16:creationId xmlns:a16="http://schemas.microsoft.com/office/drawing/2014/main" id="{72FE8A3D-6B56-4499-B8C2-33B24B50A309}"/>
              </a:ext>
            </a:extLst>
          </p:cNvPr>
          <p:cNvGrpSpPr/>
          <p:nvPr/>
        </p:nvGrpSpPr>
        <p:grpSpPr>
          <a:xfrm>
            <a:off x="6282235" y="3564102"/>
            <a:ext cx="720000" cy="430244"/>
            <a:chOff x="6555416" y="4900731"/>
            <a:chExt cx="720000" cy="378515"/>
          </a:xfrm>
        </p:grpSpPr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979E2AE4-8DFF-4CB3-B9B2-FCFB248D09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世田谷区</a:t>
              </a:r>
            </a:p>
          </p:txBody>
        </p:sp>
        <p:sp>
          <p:nvSpPr>
            <p:cNvPr id="338" name="四角形: 上の 2 つの角を丸める 337">
              <a:extLst>
                <a:ext uri="{FF2B5EF4-FFF2-40B4-BE49-F238E27FC236}">
                  <a16:creationId xmlns:a16="http://schemas.microsoft.com/office/drawing/2014/main" id="{A30C44B5-8837-4912-AEFB-9597C3EDFE7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9" name="グループ化 338">
            <a:extLst>
              <a:ext uri="{FF2B5EF4-FFF2-40B4-BE49-F238E27FC236}">
                <a16:creationId xmlns:a16="http://schemas.microsoft.com/office/drawing/2014/main" id="{57912BB2-68AC-4C6F-9342-BC65C8B1784D}"/>
              </a:ext>
            </a:extLst>
          </p:cNvPr>
          <p:cNvGrpSpPr/>
          <p:nvPr/>
        </p:nvGrpSpPr>
        <p:grpSpPr>
          <a:xfrm>
            <a:off x="5510644" y="3568349"/>
            <a:ext cx="720000" cy="430244"/>
            <a:chOff x="6555416" y="4900731"/>
            <a:chExt cx="720000" cy="378515"/>
          </a:xfrm>
        </p:grpSpPr>
        <p:sp>
          <p:nvSpPr>
            <p:cNvPr id="340" name="四角形: 上の 2 つの角を丸める 339">
              <a:extLst>
                <a:ext uri="{FF2B5EF4-FFF2-40B4-BE49-F238E27FC236}">
                  <a16:creationId xmlns:a16="http://schemas.microsoft.com/office/drawing/2014/main" id="{65946FEB-35B9-47F9-B4C8-2C21DB68B3D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稲城市</a:t>
              </a:r>
            </a:p>
          </p:txBody>
        </p:sp>
        <p:sp>
          <p:nvSpPr>
            <p:cNvPr id="341" name="四角形: 上の 2 つの角を丸める 340">
              <a:extLst>
                <a:ext uri="{FF2B5EF4-FFF2-40B4-BE49-F238E27FC236}">
                  <a16:creationId xmlns:a16="http://schemas.microsoft.com/office/drawing/2014/main" id="{810B94DC-CC27-4514-83BB-A432E1697E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2" name="グループ化 341">
            <a:extLst>
              <a:ext uri="{FF2B5EF4-FFF2-40B4-BE49-F238E27FC236}">
                <a16:creationId xmlns:a16="http://schemas.microsoft.com/office/drawing/2014/main" id="{41E11968-1A8F-469A-9D76-073F491B3731}"/>
              </a:ext>
            </a:extLst>
          </p:cNvPr>
          <p:cNvGrpSpPr/>
          <p:nvPr/>
        </p:nvGrpSpPr>
        <p:grpSpPr>
          <a:xfrm>
            <a:off x="7036615" y="3564102"/>
            <a:ext cx="720000" cy="430244"/>
            <a:chOff x="6555416" y="4900731"/>
            <a:chExt cx="720000" cy="378515"/>
          </a:xfrm>
        </p:grpSpPr>
        <p:sp>
          <p:nvSpPr>
            <p:cNvPr id="343" name="四角形: 上の 2 つの角を丸める 342">
              <a:extLst>
                <a:ext uri="{FF2B5EF4-FFF2-40B4-BE49-F238E27FC236}">
                  <a16:creationId xmlns:a16="http://schemas.microsoft.com/office/drawing/2014/main" id="{7AAC1BAE-0239-4795-9073-B47C093D39B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目黒区</a:t>
              </a:r>
            </a:p>
          </p:txBody>
        </p:sp>
        <p:sp>
          <p:nvSpPr>
            <p:cNvPr id="344" name="四角形: 上の 2 つの角を丸める 343">
              <a:extLst>
                <a:ext uri="{FF2B5EF4-FFF2-40B4-BE49-F238E27FC236}">
                  <a16:creationId xmlns:a16="http://schemas.microsoft.com/office/drawing/2014/main" id="{9E29FCEC-AA96-491E-BA34-D2E2AC963A5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5" name="グループ化 344">
            <a:extLst>
              <a:ext uri="{FF2B5EF4-FFF2-40B4-BE49-F238E27FC236}">
                <a16:creationId xmlns:a16="http://schemas.microsoft.com/office/drawing/2014/main" id="{D2D08C8D-03CA-4C5B-B885-1458490622A3}"/>
              </a:ext>
            </a:extLst>
          </p:cNvPr>
          <p:cNvGrpSpPr/>
          <p:nvPr/>
        </p:nvGrpSpPr>
        <p:grpSpPr>
          <a:xfrm>
            <a:off x="7813855" y="4044176"/>
            <a:ext cx="720000" cy="430244"/>
            <a:chOff x="6555416" y="4900731"/>
            <a:chExt cx="720000" cy="378515"/>
          </a:xfrm>
        </p:grpSpPr>
        <p:sp>
          <p:nvSpPr>
            <p:cNvPr id="346" name="四角形: 上の 2 つの角を丸める 345">
              <a:extLst>
                <a:ext uri="{FF2B5EF4-FFF2-40B4-BE49-F238E27FC236}">
                  <a16:creationId xmlns:a16="http://schemas.microsoft.com/office/drawing/2014/main" id="{31C16C8B-8B77-4E66-87AE-2CEB15C3739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品川区</a:t>
              </a:r>
            </a:p>
          </p:txBody>
        </p:sp>
        <p:sp>
          <p:nvSpPr>
            <p:cNvPr id="347" name="四角形: 上の 2 つの角を丸める 346">
              <a:extLst>
                <a:ext uri="{FF2B5EF4-FFF2-40B4-BE49-F238E27FC236}">
                  <a16:creationId xmlns:a16="http://schemas.microsoft.com/office/drawing/2014/main" id="{6A5EC1E3-458B-4272-849D-A2102557012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8" name="グループ化 347">
            <a:extLst>
              <a:ext uri="{FF2B5EF4-FFF2-40B4-BE49-F238E27FC236}">
                <a16:creationId xmlns:a16="http://schemas.microsoft.com/office/drawing/2014/main" id="{7C2DE510-5E38-48D1-BEC1-6E35059E22F4}"/>
              </a:ext>
            </a:extLst>
          </p:cNvPr>
          <p:cNvGrpSpPr/>
          <p:nvPr/>
        </p:nvGrpSpPr>
        <p:grpSpPr>
          <a:xfrm>
            <a:off x="8581975" y="2165588"/>
            <a:ext cx="720000" cy="430244"/>
            <a:chOff x="6555416" y="4900731"/>
            <a:chExt cx="720000" cy="378515"/>
          </a:xfrm>
        </p:grpSpPr>
        <p:sp>
          <p:nvSpPr>
            <p:cNvPr id="349" name="四角形: 上の 2 つの角を丸める 348">
              <a:extLst>
                <a:ext uri="{FF2B5EF4-FFF2-40B4-BE49-F238E27FC236}">
                  <a16:creationId xmlns:a16="http://schemas.microsoft.com/office/drawing/2014/main" id="{002D87ED-9FAA-490E-8092-CFED9974202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墨田区</a:t>
              </a:r>
            </a:p>
          </p:txBody>
        </p:sp>
        <p:sp>
          <p:nvSpPr>
            <p:cNvPr id="350" name="四角形: 上の 2 つの角を丸める 349">
              <a:extLst>
                <a:ext uri="{FF2B5EF4-FFF2-40B4-BE49-F238E27FC236}">
                  <a16:creationId xmlns:a16="http://schemas.microsoft.com/office/drawing/2014/main" id="{569AEC10-DF53-40B6-8D1F-07D50326561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1" name="グループ化 350">
            <a:extLst>
              <a:ext uri="{FF2B5EF4-FFF2-40B4-BE49-F238E27FC236}">
                <a16:creationId xmlns:a16="http://schemas.microsoft.com/office/drawing/2014/main" id="{CFA4F2CF-3DA0-411F-8565-0F7E9FDDAAF9}"/>
              </a:ext>
            </a:extLst>
          </p:cNvPr>
          <p:cNvGrpSpPr/>
          <p:nvPr/>
        </p:nvGrpSpPr>
        <p:grpSpPr>
          <a:xfrm>
            <a:off x="7036615" y="3099282"/>
            <a:ext cx="720000" cy="430244"/>
            <a:chOff x="6555416" y="4900731"/>
            <a:chExt cx="720000" cy="378515"/>
          </a:xfrm>
        </p:grpSpPr>
        <p:sp>
          <p:nvSpPr>
            <p:cNvPr id="352" name="四角形: 上の 2 つの角を丸める 351">
              <a:extLst>
                <a:ext uri="{FF2B5EF4-FFF2-40B4-BE49-F238E27FC236}">
                  <a16:creationId xmlns:a16="http://schemas.microsoft.com/office/drawing/2014/main" id="{9C76E8EE-C4A7-4C0F-BF76-2B335544F28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港区</a:t>
              </a:r>
            </a:p>
          </p:txBody>
        </p:sp>
        <p:sp>
          <p:nvSpPr>
            <p:cNvPr id="353" name="四角形: 上の 2 つの角を丸める 352">
              <a:extLst>
                <a:ext uri="{FF2B5EF4-FFF2-40B4-BE49-F238E27FC236}">
                  <a16:creationId xmlns:a16="http://schemas.microsoft.com/office/drawing/2014/main" id="{FFCD9DAF-EBAB-439B-A6B3-8AE0AB70FE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8FEA5BA7-F9B3-4871-AE3A-25A02DE55AA2}"/>
              </a:ext>
            </a:extLst>
          </p:cNvPr>
          <p:cNvGrpSpPr/>
          <p:nvPr/>
        </p:nvGrpSpPr>
        <p:grpSpPr>
          <a:xfrm>
            <a:off x="7813855" y="3557623"/>
            <a:ext cx="720000" cy="430244"/>
            <a:chOff x="6555416" y="4900731"/>
            <a:chExt cx="720000" cy="378515"/>
          </a:xfrm>
        </p:grpSpPr>
        <p:sp>
          <p:nvSpPr>
            <p:cNvPr id="355" name="四角形: 上の 2 つの角を丸める 354">
              <a:extLst>
                <a:ext uri="{FF2B5EF4-FFF2-40B4-BE49-F238E27FC236}">
                  <a16:creationId xmlns:a16="http://schemas.microsoft.com/office/drawing/2014/main" id="{16B541CC-5217-412A-9840-597BF9F8D5D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</a:p>
          </p:txBody>
        </p:sp>
        <p:sp>
          <p:nvSpPr>
            <p:cNvPr id="356" name="四角形: 上の 2 つの角を丸める 355">
              <a:extLst>
                <a:ext uri="{FF2B5EF4-FFF2-40B4-BE49-F238E27FC236}">
                  <a16:creationId xmlns:a16="http://schemas.microsoft.com/office/drawing/2014/main" id="{439BCBDF-FAD4-4B28-B359-310131EFB9E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7" name="グループ化 356">
            <a:extLst>
              <a:ext uri="{FF2B5EF4-FFF2-40B4-BE49-F238E27FC236}">
                <a16:creationId xmlns:a16="http://schemas.microsoft.com/office/drawing/2014/main" id="{4352716D-8111-48FD-BB51-8F1E922567D9}"/>
              </a:ext>
            </a:extLst>
          </p:cNvPr>
          <p:cNvGrpSpPr/>
          <p:nvPr/>
        </p:nvGrpSpPr>
        <p:grpSpPr>
          <a:xfrm>
            <a:off x="5335929" y="3099432"/>
            <a:ext cx="720000" cy="430244"/>
            <a:chOff x="6555416" y="4900731"/>
            <a:chExt cx="720000" cy="378515"/>
          </a:xfrm>
        </p:grpSpPr>
        <p:sp>
          <p:nvSpPr>
            <p:cNvPr id="358" name="四角形: 上の 2 つの角を丸める 357">
              <a:extLst>
                <a:ext uri="{FF2B5EF4-FFF2-40B4-BE49-F238E27FC236}">
                  <a16:creationId xmlns:a16="http://schemas.microsoft.com/office/drawing/2014/main" id="{D3091F80-607C-4720-B2B2-E19F5AEC63A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調布市</a:t>
              </a:r>
            </a:p>
          </p:txBody>
        </p:sp>
        <p:sp>
          <p:nvSpPr>
            <p:cNvPr id="359" name="四角形: 上の 2 つの角を丸める 358">
              <a:extLst>
                <a:ext uri="{FF2B5EF4-FFF2-40B4-BE49-F238E27FC236}">
                  <a16:creationId xmlns:a16="http://schemas.microsoft.com/office/drawing/2014/main" id="{7E55B6D8-1EA1-4F9F-ADA9-B378039BDC7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0" name="グループ化 359">
            <a:extLst>
              <a:ext uri="{FF2B5EF4-FFF2-40B4-BE49-F238E27FC236}">
                <a16:creationId xmlns:a16="http://schemas.microsoft.com/office/drawing/2014/main" id="{7446E80A-FA6A-4907-AFC8-8FBC59C14256}"/>
              </a:ext>
            </a:extLst>
          </p:cNvPr>
          <p:cNvGrpSpPr/>
          <p:nvPr/>
        </p:nvGrpSpPr>
        <p:grpSpPr>
          <a:xfrm>
            <a:off x="6105549" y="3099432"/>
            <a:ext cx="720000" cy="430244"/>
            <a:chOff x="6555416" y="4900731"/>
            <a:chExt cx="720000" cy="378515"/>
          </a:xfrm>
        </p:grpSpPr>
        <p:sp>
          <p:nvSpPr>
            <p:cNvPr id="361" name="四角形: 上の 2 つの角を丸める 360">
              <a:extLst>
                <a:ext uri="{FF2B5EF4-FFF2-40B4-BE49-F238E27FC236}">
                  <a16:creationId xmlns:a16="http://schemas.microsoft.com/office/drawing/2014/main" id="{549952CF-F1A5-49BE-957C-79060FA0B7A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狛江市</a:t>
              </a:r>
            </a:p>
          </p:txBody>
        </p:sp>
        <p:sp>
          <p:nvSpPr>
            <p:cNvPr id="362" name="四角形: 上の 2 つの角を丸める 361">
              <a:extLst>
                <a:ext uri="{FF2B5EF4-FFF2-40B4-BE49-F238E27FC236}">
                  <a16:creationId xmlns:a16="http://schemas.microsoft.com/office/drawing/2014/main" id="{D27E1B6C-1ABB-4512-AEE4-83E70BF076E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3" name="グループ化 362">
            <a:extLst>
              <a:ext uri="{FF2B5EF4-FFF2-40B4-BE49-F238E27FC236}">
                <a16:creationId xmlns:a16="http://schemas.microsoft.com/office/drawing/2014/main" id="{63521850-B0FD-472A-ADA6-DC2D02894B2A}"/>
              </a:ext>
            </a:extLst>
          </p:cNvPr>
          <p:cNvGrpSpPr/>
          <p:nvPr/>
        </p:nvGrpSpPr>
        <p:grpSpPr>
          <a:xfrm>
            <a:off x="4307229" y="3099432"/>
            <a:ext cx="720000" cy="430244"/>
            <a:chOff x="6555416" y="4900731"/>
            <a:chExt cx="720000" cy="378515"/>
          </a:xfrm>
        </p:grpSpPr>
        <p:sp>
          <p:nvSpPr>
            <p:cNvPr id="364" name="四角形: 上の 2 つの角を丸める 363">
              <a:extLst>
                <a:ext uri="{FF2B5EF4-FFF2-40B4-BE49-F238E27FC236}">
                  <a16:creationId xmlns:a16="http://schemas.microsoft.com/office/drawing/2014/main" id="{A0A46FD1-BE76-42DB-BC0C-6F1C1F610BE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日野市</a:t>
              </a:r>
            </a:p>
          </p:txBody>
        </p:sp>
        <p:sp>
          <p:nvSpPr>
            <p:cNvPr id="365" name="四角形: 上の 2 つの角を丸める 364">
              <a:extLst>
                <a:ext uri="{FF2B5EF4-FFF2-40B4-BE49-F238E27FC236}">
                  <a16:creationId xmlns:a16="http://schemas.microsoft.com/office/drawing/2014/main" id="{26EC26DE-28FD-4670-8AAE-ADEADE7ABA3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2" name="グループ化 371">
            <a:extLst>
              <a:ext uri="{FF2B5EF4-FFF2-40B4-BE49-F238E27FC236}">
                <a16:creationId xmlns:a16="http://schemas.microsoft.com/office/drawing/2014/main" id="{43A87004-6256-4F8C-87A9-AE9CB2BCEEDC}"/>
              </a:ext>
            </a:extLst>
          </p:cNvPr>
          <p:cNvGrpSpPr/>
          <p:nvPr/>
        </p:nvGrpSpPr>
        <p:grpSpPr>
          <a:xfrm>
            <a:off x="7036615" y="2635605"/>
            <a:ext cx="720000" cy="430244"/>
            <a:chOff x="6555416" y="4900731"/>
            <a:chExt cx="720000" cy="378515"/>
          </a:xfrm>
        </p:grpSpPr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21B47C06-D678-4AF2-811D-F0F4A5805A3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渋谷区</a:t>
              </a:r>
            </a:p>
          </p:txBody>
        </p:sp>
        <p:sp>
          <p:nvSpPr>
            <p:cNvPr id="374" name="四角形: 上の 2 つの角を丸める 373">
              <a:extLst>
                <a:ext uri="{FF2B5EF4-FFF2-40B4-BE49-F238E27FC236}">
                  <a16:creationId xmlns:a16="http://schemas.microsoft.com/office/drawing/2014/main" id="{40F92DC3-A144-434C-B85D-670C00EA6B4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5" name="グループ化 374">
            <a:extLst>
              <a:ext uri="{FF2B5EF4-FFF2-40B4-BE49-F238E27FC236}">
                <a16:creationId xmlns:a16="http://schemas.microsoft.com/office/drawing/2014/main" id="{349B87E3-25DA-4904-AA89-FBF6845EC209}"/>
              </a:ext>
            </a:extLst>
          </p:cNvPr>
          <p:cNvGrpSpPr/>
          <p:nvPr/>
        </p:nvGrpSpPr>
        <p:grpSpPr>
          <a:xfrm>
            <a:off x="7813855" y="3093946"/>
            <a:ext cx="720000" cy="430244"/>
            <a:chOff x="6555416" y="4900731"/>
            <a:chExt cx="720000" cy="378515"/>
          </a:xfrm>
        </p:grpSpPr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79A4185A-A2AB-4857-BC3C-CC4DED101D8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千代田区</a:t>
              </a:r>
            </a:p>
          </p:txBody>
        </p:sp>
        <p:sp>
          <p:nvSpPr>
            <p:cNvPr id="377" name="四角形: 上の 2 つの角を丸める 376">
              <a:extLst>
                <a:ext uri="{FF2B5EF4-FFF2-40B4-BE49-F238E27FC236}">
                  <a16:creationId xmlns:a16="http://schemas.microsoft.com/office/drawing/2014/main" id="{F6A16738-0EF7-4AA1-A81A-4EA2942C16F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8" name="グループ化 377">
            <a:extLst>
              <a:ext uri="{FF2B5EF4-FFF2-40B4-BE49-F238E27FC236}">
                <a16:creationId xmlns:a16="http://schemas.microsoft.com/office/drawing/2014/main" id="{CA61AC84-E803-4670-9527-5FF103801D7E}"/>
              </a:ext>
            </a:extLst>
          </p:cNvPr>
          <p:cNvGrpSpPr/>
          <p:nvPr/>
        </p:nvGrpSpPr>
        <p:grpSpPr>
          <a:xfrm>
            <a:off x="6259375" y="2635605"/>
            <a:ext cx="720000" cy="430244"/>
            <a:chOff x="6555416" y="4900731"/>
            <a:chExt cx="720000" cy="378515"/>
          </a:xfrm>
        </p:grpSpPr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B8C43A5F-08A0-4E94-A2E7-02F9EB75BE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杉並区</a:t>
              </a:r>
            </a:p>
          </p:txBody>
        </p:sp>
        <p:sp>
          <p:nvSpPr>
            <p:cNvPr id="380" name="四角形: 上の 2 つの角を丸める 379">
              <a:extLst>
                <a:ext uri="{FF2B5EF4-FFF2-40B4-BE49-F238E27FC236}">
                  <a16:creationId xmlns:a16="http://schemas.microsoft.com/office/drawing/2014/main" id="{0AE8BB19-9610-40C0-BA27-92BDB4371B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1" name="グループ化 380">
            <a:extLst>
              <a:ext uri="{FF2B5EF4-FFF2-40B4-BE49-F238E27FC236}">
                <a16:creationId xmlns:a16="http://schemas.microsoft.com/office/drawing/2014/main" id="{96195656-AF7A-475F-8A8E-665ED8FA9210}"/>
              </a:ext>
            </a:extLst>
          </p:cNvPr>
          <p:cNvGrpSpPr/>
          <p:nvPr/>
        </p:nvGrpSpPr>
        <p:grpSpPr>
          <a:xfrm>
            <a:off x="7813855" y="2629126"/>
            <a:ext cx="720000" cy="430244"/>
            <a:chOff x="6555416" y="4900731"/>
            <a:chExt cx="720000" cy="378515"/>
          </a:xfrm>
        </p:grpSpPr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D67B38DD-66D4-4596-8D4F-B0D4DDF1994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台東区</a:t>
              </a:r>
            </a:p>
          </p:txBody>
        </p:sp>
        <p:sp>
          <p:nvSpPr>
            <p:cNvPr id="383" name="四角形: 上の 2 つの角を丸める 382">
              <a:extLst>
                <a:ext uri="{FF2B5EF4-FFF2-40B4-BE49-F238E27FC236}">
                  <a16:creationId xmlns:a16="http://schemas.microsoft.com/office/drawing/2014/main" id="{4286C4CD-55E5-4BA3-B217-9FECA7749F8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4" name="グループ化 383">
            <a:extLst>
              <a:ext uri="{FF2B5EF4-FFF2-40B4-BE49-F238E27FC236}">
                <a16:creationId xmlns:a16="http://schemas.microsoft.com/office/drawing/2014/main" id="{7C4FD5C1-B0BC-41C6-8DAA-34B1712AC3A3}"/>
              </a:ext>
            </a:extLst>
          </p:cNvPr>
          <p:cNvGrpSpPr/>
          <p:nvPr/>
        </p:nvGrpSpPr>
        <p:grpSpPr>
          <a:xfrm>
            <a:off x="7036615" y="2170785"/>
            <a:ext cx="720000" cy="430244"/>
            <a:chOff x="6555416" y="4900731"/>
            <a:chExt cx="720000" cy="378515"/>
          </a:xfrm>
        </p:grpSpPr>
        <p:sp>
          <p:nvSpPr>
            <p:cNvPr id="385" name="四角形: 上の 2 つの角を丸める 384">
              <a:extLst>
                <a:ext uri="{FF2B5EF4-FFF2-40B4-BE49-F238E27FC236}">
                  <a16:creationId xmlns:a16="http://schemas.microsoft.com/office/drawing/2014/main" id="{6301FF75-5E02-4D5A-8BC0-993D4BAFDF1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新宿区</a:t>
              </a:r>
            </a:p>
          </p:txBody>
        </p:sp>
        <p:sp>
          <p:nvSpPr>
            <p:cNvPr id="386" name="四角形: 上の 2 つの角を丸める 385">
              <a:extLst>
                <a:ext uri="{FF2B5EF4-FFF2-40B4-BE49-F238E27FC236}">
                  <a16:creationId xmlns:a16="http://schemas.microsoft.com/office/drawing/2014/main" id="{7ECB709D-8B3C-4F7B-B9FD-ACD4E711D66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7" name="グループ化 386">
            <a:extLst>
              <a:ext uri="{FF2B5EF4-FFF2-40B4-BE49-F238E27FC236}">
                <a16:creationId xmlns:a16="http://schemas.microsoft.com/office/drawing/2014/main" id="{1F8F0014-B933-414C-B88A-2062006A6A63}"/>
              </a:ext>
            </a:extLst>
          </p:cNvPr>
          <p:cNvGrpSpPr/>
          <p:nvPr/>
        </p:nvGrpSpPr>
        <p:grpSpPr>
          <a:xfrm>
            <a:off x="6259375" y="2170785"/>
            <a:ext cx="720000" cy="430244"/>
            <a:chOff x="6555416" y="4900731"/>
            <a:chExt cx="720000" cy="378515"/>
          </a:xfrm>
        </p:grpSpPr>
        <p:sp>
          <p:nvSpPr>
            <p:cNvPr id="388" name="四角形: 上の 2 つの角を丸める 387">
              <a:extLst>
                <a:ext uri="{FF2B5EF4-FFF2-40B4-BE49-F238E27FC236}">
                  <a16:creationId xmlns:a16="http://schemas.microsoft.com/office/drawing/2014/main" id="{D5C92278-8667-430B-B424-C8E24EF4D72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杉並区</a:t>
              </a:r>
            </a:p>
          </p:txBody>
        </p:sp>
        <p:sp>
          <p:nvSpPr>
            <p:cNvPr id="389" name="四角形: 上の 2 つの角を丸める 388">
              <a:extLst>
                <a:ext uri="{FF2B5EF4-FFF2-40B4-BE49-F238E27FC236}">
                  <a16:creationId xmlns:a16="http://schemas.microsoft.com/office/drawing/2014/main" id="{E525AA30-9D96-473B-8327-8D463C01674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0" name="グループ化 389">
            <a:extLst>
              <a:ext uri="{FF2B5EF4-FFF2-40B4-BE49-F238E27FC236}">
                <a16:creationId xmlns:a16="http://schemas.microsoft.com/office/drawing/2014/main" id="{276B26B0-BB16-4AE9-8FB2-9955C59A37C6}"/>
              </a:ext>
            </a:extLst>
          </p:cNvPr>
          <p:cNvGrpSpPr/>
          <p:nvPr/>
        </p:nvGrpSpPr>
        <p:grpSpPr>
          <a:xfrm>
            <a:off x="7813855" y="2164306"/>
            <a:ext cx="720000" cy="430244"/>
            <a:chOff x="6555416" y="4900731"/>
            <a:chExt cx="720000" cy="378515"/>
          </a:xfrm>
        </p:grpSpPr>
        <p:sp>
          <p:nvSpPr>
            <p:cNvPr id="391" name="四角形: 上の 2 つの角を丸める 390">
              <a:extLst>
                <a:ext uri="{FF2B5EF4-FFF2-40B4-BE49-F238E27FC236}">
                  <a16:creationId xmlns:a16="http://schemas.microsoft.com/office/drawing/2014/main" id="{6180EDF6-6951-4593-A0E6-FFEA6739BE5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文京区</a:t>
              </a:r>
            </a:p>
          </p:txBody>
        </p:sp>
        <p:sp>
          <p:nvSpPr>
            <p:cNvPr id="392" name="四角形: 上の 2 つの角を丸める 391">
              <a:extLst>
                <a:ext uri="{FF2B5EF4-FFF2-40B4-BE49-F238E27FC236}">
                  <a16:creationId xmlns:a16="http://schemas.microsoft.com/office/drawing/2014/main" id="{3A825946-1C40-4F3C-B04E-DA4471E393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3" name="グループ化 392">
            <a:extLst>
              <a:ext uri="{FF2B5EF4-FFF2-40B4-BE49-F238E27FC236}">
                <a16:creationId xmlns:a16="http://schemas.microsoft.com/office/drawing/2014/main" id="{0D2B6D7A-7AE7-40CC-A759-96C7F63F6C55}"/>
              </a:ext>
            </a:extLst>
          </p:cNvPr>
          <p:cNvGrpSpPr/>
          <p:nvPr/>
        </p:nvGrpSpPr>
        <p:grpSpPr>
          <a:xfrm>
            <a:off x="3939952" y="1234215"/>
            <a:ext cx="720000" cy="430244"/>
            <a:chOff x="6555416" y="4900731"/>
            <a:chExt cx="720000" cy="378515"/>
          </a:xfrm>
        </p:grpSpPr>
        <p:sp>
          <p:nvSpPr>
            <p:cNvPr id="394" name="四角形: 上の 2 つの角を丸める 393">
              <a:extLst>
                <a:ext uri="{FF2B5EF4-FFF2-40B4-BE49-F238E27FC236}">
                  <a16:creationId xmlns:a16="http://schemas.microsoft.com/office/drawing/2014/main" id="{70F64827-F306-4DB3-9386-7AD9181F12A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武蔵村山市</a:t>
              </a:r>
            </a:p>
          </p:txBody>
        </p:sp>
        <p:sp>
          <p:nvSpPr>
            <p:cNvPr id="395" name="四角形: 上の 2 つの角を丸める 394">
              <a:extLst>
                <a:ext uri="{FF2B5EF4-FFF2-40B4-BE49-F238E27FC236}">
                  <a16:creationId xmlns:a16="http://schemas.microsoft.com/office/drawing/2014/main" id="{4FE84813-9DB8-4E19-911C-2C46ECCA956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6" name="グループ化 395">
            <a:extLst>
              <a:ext uri="{FF2B5EF4-FFF2-40B4-BE49-F238E27FC236}">
                <a16:creationId xmlns:a16="http://schemas.microsoft.com/office/drawing/2014/main" id="{33C9E5F9-D3FD-47EF-8C46-42EFECFCD395}"/>
              </a:ext>
            </a:extLst>
          </p:cNvPr>
          <p:cNvGrpSpPr/>
          <p:nvPr/>
        </p:nvGrpSpPr>
        <p:grpSpPr>
          <a:xfrm>
            <a:off x="4709572" y="1234215"/>
            <a:ext cx="720000" cy="430244"/>
            <a:chOff x="6555416" y="4900731"/>
            <a:chExt cx="720000" cy="378515"/>
          </a:xfrm>
        </p:grpSpPr>
        <p:sp>
          <p:nvSpPr>
            <p:cNvPr id="397" name="四角形: 上の 2 つの角を丸める 396">
              <a:extLst>
                <a:ext uri="{FF2B5EF4-FFF2-40B4-BE49-F238E27FC236}">
                  <a16:creationId xmlns:a16="http://schemas.microsoft.com/office/drawing/2014/main" id="{9AAA1D5A-F061-4307-90DA-0710664C42D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東村山市</a:t>
              </a:r>
            </a:p>
          </p:txBody>
        </p:sp>
        <p:sp>
          <p:nvSpPr>
            <p:cNvPr id="398" name="四角形: 上の 2 つの角を丸める 397">
              <a:extLst>
                <a:ext uri="{FF2B5EF4-FFF2-40B4-BE49-F238E27FC236}">
                  <a16:creationId xmlns:a16="http://schemas.microsoft.com/office/drawing/2014/main" id="{A2028794-535A-4E9C-88EB-3E43A27D657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9" name="グループ化 398">
            <a:extLst>
              <a:ext uri="{FF2B5EF4-FFF2-40B4-BE49-F238E27FC236}">
                <a16:creationId xmlns:a16="http://schemas.microsoft.com/office/drawing/2014/main" id="{2E091B2E-750B-4030-9193-B8F3ED759B1E}"/>
              </a:ext>
            </a:extLst>
          </p:cNvPr>
          <p:cNvGrpSpPr/>
          <p:nvPr/>
        </p:nvGrpSpPr>
        <p:grpSpPr>
          <a:xfrm>
            <a:off x="5479192" y="1234215"/>
            <a:ext cx="720000" cy="430244"/>
            <a:chOff x="6555416" y="4900731"/>
            <a:chExt cx="720000" cy="378515"/>
          </a:xfrm>
        </p:grpSpPr>
        <p:sp>
          <p:nvSpPr>
            <p:cNvPr id="400" name="四角形: 上の 2 つの角を丸める 399">
              <a:extLst>
                <a:ext uri="{FF2B5EF4-FFF2-40B4-BE49-F238E27FC236}">
                  <a16:creationId xmlns:a16="http://schemas.microsoft.com/office/drawing/2014/main" id="{FF3A0818-BAC1-4219-9086-F8C2CF10F6F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東久留米市</a:t>
              </a:r>
            </a:p>
          </p:txBody>
        </p:sp>
        <p:sp>
          <p:nvSpPr>
            <p:cNvPr id="401" name="四角形: 上の 2 つの角を丸める 400">
              <a:extLst>
                <a:ext uri="{FF2B5EF4-FFF2-40B4-BE49-F238E27FC236}">
                  <a16:creationId xmlns:a16="http://schemas.microsoft.com/office/drawing/2014/main" id="{0C6FC9F0-19AC-4311-A44A-CAE56593BB4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2" name="グループ化 401">
            <a:extLst>
              <a:ext uri="{FF2B5EF4-FFF2-40B4-BE49-F238E27FC236}">
                <a16:creationId xmlns:a16="http://schemas.microsoft.com/office/drawing/2014/main" id="{5752B7CE-632E-4837-898A-8B7D37594379}"/>
              </a:ext>
            </a:extLst>
          </p:cNvPr>
          <p:cNvGrpSpPr/>
          <p:nvPr/>
        </p:nvGrpSpPr>
        <p:grpSpPr>
          <a:xfrm>
            <a:off x="3167621" y="1701816"/>
            <a:ext cx="720000" cy="430244"/>
            <a:chOff x="6555416" y="4900731"/>
            <a:chExt cx="720000" cy="378515"/>
          </a:xfrm>
        </p:grpSpPr>
        <p:sp>
          <p:nvSpPr>
            <p:cNvPr id="403" name="四角形: 上の 2 つの角を丸める 402">
              <a:extLst>
                <a:ext uri="{FF2B5EF4-FFF2-40B4-BE49-F238E27FC236}">
                  <a16:creationId xmlns:a16="http://schemas.microsoft.com/office/drawing/2014/main" id="{774A04C1-C27D-4042-A478-E5AA4C18792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福生市</a:t>
              </a:r>
            </a:p>
          </p:txBody>
        </p:sp>
        <p:sp>
          <p:nvSpPr>
            <p:cNvPr id="404" name="四角形: 上の 2 つの角を丸める 403">
              <a:extLst>
                <a:ext uri="{FF2B5EF4-FFF2-40B4-BE49-F238E27FC236}">
                  <a16:creationId xmlns:a16="http://schemas.microsoft.com/office/drawing/2014/main" id="{F55AA77A-7BFF-4D8D-9AEF-90E44721DAA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5" name="グループ化 404">
            <a:extLst>
              <a:ext uri="{FF2B5EF4-FFF2-40B4-BE49-F238E27FC236}">
                <a16:creationId xmlns:a16="http://schemas.microsoft.com/office/drawing/2014/main" id="{727AB379-BF03-40CF-A671-C7A65A5B1892}"/>
              </a:ext>
            </a:extLst>
          </p:cNvPr>
          <p:cNvGrpSpPr/>
          <p:nvPr/>
        </p:nvGrpSpPr>
        <p:grpSpPr>
          <a:xfrm>
            <a:off x="3939952" y="1706655"/>
            <a:ext cx="720000" cy="430244"/>
            <a:chOff x="6555416" y="4900731"/>
            <a:chExt cx="720000" cy="378515"/>
          </a:xfrm>
        </p:grpSpPr>
        <p:sp>
          <p:nvSpPr>
            <p:cNvPr id="406" name="四角形: 上の 2 つの角を丸める 405">
              <a:extLst>
                <a:ext uri="{FF2B5EF4-FFF2-40B4-BE49-F238E27FC236}">
                  <a16:creationId xmlns:a16="http://schemas.microsoft.com/office/drawing/2014/main" id="{85C0FEC2-B427-4995-8D85-66E4CB08E98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東大和市</a:t>
              </a:r>
            </a:p>
          </p:txBody>
        </p:sp>
        <p:sp>
          <p:nvSpPr>
            <p:cNvPr id="407" name="四角形: 上の 2 つの角を丸める 406">
              <a:extLst>
                <a:ext uri="{FF2B5EF4-FFF2-40B4-BE49-F238E27FC236}">
                  <a16:creationId xmlns:a16="http://schemas.microsoft.com/office/drawing/2014/main" id="{012EFDAA-5821-4CA2-B5E1-A991C047DB9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8" name="グループ化 407">
            <a:extLst>
              <a:ext uri="{FF2B5EF4-FFF2-40B4-BE49-F238E27FC236}">
                <a16:creationId xmlns:a16="http://schemas.microsoft.com/office/drawing/2014/main" id="{063A359E-5F92-4275-A451-CB084A089700}"/>
              </a:ext>
            </a:extLst>
          </p:cNvPr>
          <p:cNvGrpSpPr/>
          <p:nvPr/>
        </p:nvGrpSpPr>
        <p:grpSpPr>
          <a:xfrm>
            <a:off x="4709572" y="1706655"/>
            <a:ext cx="720000" cy="430244"/>
            <a:chOff x="6555416" y="4900731"/>
            <a:chExt cx="720000" cy="378515"/>
          </a:xfrm>
        </p:grpSpPr>
        <p:sp>
          <p:nvSpPr>
            <p:cNvPr id="409" name="四角形: 上の 2 つの角を丸める 408">
              <a:extLst>
                <a:ext uri="{FF2B5EF4-FFF2-40B4-BE49-F238E27FC236}">
                  <a16:creationId xmlns:a16="http://schemas.microsoft.com/office/drawing/2014/main" id="{EA05D7F9-310F-400E-B589-7B430A835FA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b="1" kern="10" dirty="0">
                  <a:solidFill>
                    <a:srgbClr val="333333"/>
                  </a:solidFill>
                  <a:latin typeface="メイリオ"/>
                  <a:ea typeface="メイリオ"/>
                  <a:cs typeface="メイリオ"/>
                </a:rPr>
                <a:t>小平市</a:t>
              </a:r>
            </a:p>
          </p:txBody>
        </p:sp>
        <p:sp>
          <p:nvSpPr>
            <p:cNvPr id="410" name="四角形: 上の 2 つの角を丸める 409">
              <a:extLst>
                <a:ext uri="{FF2B5EF4-FFF2-40B4-BE49-F238E27FC236}">
                  <a16:creationId xmlns:a16="http://schemas.microsoft.com/office/drawing/2014/main" id="{39E69312-F16C-447B-AEA1-AF798A4C39C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1" name="グループ化 410">
            <a:extLst>
              <a:ext uri="{FF2B5EF4-FFF2-40B4-BE49-F238E27FC236}">
                <a16:creationId xmlns:a16="http://schemas.microsoft.com/office/drawing/2014/main" id="{1CAE2C7D-6BBF-4E3D-9642-E48F8BDF81A2}"/>
              </a:ext>
            </a:extLst>
          </p:cNvPr>
          <p:cNvGrpSpPr/>
          <p:nvPr/>
        </p:nvGrpSpPr>
        <p:grpSpPr>
          <a:xfrm>
            <a:off x="5479192" y="1706655"/>
            <a:ext cx="720000" cy="430244"/>
            <a:chOff x="6555416" y="4900731"/>
            <a:chExt cx="720000" cy="378515"/>
          </a:xfrm>
        </p:grpSpPr>
        <p:sp>
          <p:nvSpPr>
            <p:cNvPr id="412" name="四角形: 上の 2 つの角を丸める 411">
              <a:extLst>
                <a:ext uri="{FF2B5EF4-FFF2-40B4-BE49-F238E27FC236}">
                  <a16:creationId xmlns:a16="http://schemas.microsoft.com/office/drawing/2014/main" id="{9BC0BC87-F2F7-4222-AC08-11FB81A30FA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西東京市</a:t>
              </a:r>
            </a:p>
          </p:txBody>
        </p:sp>
        <p:sp>
          <p:nvSpPr>
            <p:cNvPr id="413" name="四角形: 上の 2 つの角を丸める 412">
              <a:extLst>
                <a:ext uri="{FF2B5EF4-FFF2-40B4-BE49-F238E27FC236}">
                  <a16:creationId xmlns:a16="http://schemas.microsoft.com/office/drawing/2014/main" id="{68CA4CD9-EA4D-4CD6-BFF3-6A04ADAA387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4" name="グループ化 413">
            <a:extLst>
              <a:ext uri="{FF2B5EF4-FFF2-40B4-BE49-F238E27FC236}">
                <a16:creationId xmlns:a16="http://schemas.microsoft.com/office/drawing/2014/main" id="{95C60BDB-8490-4B73-8301-2947D3223E5C}"/>
              </a:ext>
            </a:extLst>
          </p:cNvPr>
          <p:cNvGrpSpPr/>
          <p:nvPr/>
        </p:nvGrpSpPr>
        <p:grpSpPr>
          <a:xfrm>
            <a:off x="3167621" y="2166636"/>
            <a:ext cx="720000" cy="430244"/>
            <a:chOff x="6555416" y="4900731"/>
            <a:chExt cx="720000" cy="378515"/>
          </a:xfrm>
        </p:grpSpPr>
        <p:sp>
          <p:nvSpPr>
            <p:cNvPr id="415" name="四角形: 上の 2 つの角を丸める 414">
              <a:extLst>
                <a:ext uri="{FF2B5EF4-FFF2-40B4-BE49-F238E27FC236}">
                  <a16:creationId xmlns:a16="http://schemas.microsoft.com/office/drawing/2014/main" id="{8D94D944-7B15-44B1-B4C5-174685F54F2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立川市</a:t>
              </a:r>
            </a:p>
          </p:txBody>
        </p:sp>
        <p:sp>
          <p:nvSpPr>
            <p:cNvPr id="416" name="四角形: 上の 2 つの角を丸める 415">
              <a:extLst>
                <a:ext uri="{FF2B5EF4-FFF2-40B4-BE49-F238E27FC236}">
                  <a16:creationId xmlns:a16="http://schemas.microsoft.com/office/drawing/2014/main" id="{31343818-CFE4-4328-8AFC-D7F1E7559D8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7" name="グループ化 416">
            <a:extLst>
              <a:ext uri="{FF2B5EF4-FFF2-40B4-BE49-F238E27FC236}">
                <a16:creationId xmlns:a16="http://schemas.microsoft.com/office/drawing/2014/main" id="{6C50E097-B5BC-4E12-8EAA-66DFA99105E1}"/>
              </a:ext>
            </a:extLst>
          </p:cNvPr>
          <p:cNvGrpSpPr/>
          <p:nvPr/>
        </p:nvGrpSpPr>
        <p:grpSpPr>
          <a:xfrm>
            <a:off x="3939952" y="2171475"/>
            <a:ext cx="720000" cy="430244"/>
            <a:chOff x="6555416" y="4900731"/>
            <a:chExt cx="720000" cy="378515"/>
          </a:xfrm>
        </p:grpSpPr>
        <p:sp>
          <p:nvSpPr>
            <p:cNvPr id="418" name="四角形: 上の 2 つの角を丸める 417">
              <a:extLst>
                <a:ext uri="{FF2B5EF4-FFF2-40B4-BE49-F238E27FC236}">
                  <a16:creationId xmlns:a16="http://schemas.microsoft.com/office/drawing/2014/main" id="{92230B54-BA6A-4F86-9EA6-F64FA123499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国分寺市</a:t>
              </a:r>
            </a:p>
          </p:txBody>
        </p:sp>
        <p:sp>
          <p:nvSpPr>
            <p:cNvPr id="419" name="四角形: 上の 2 つの角を丸める 418">
              <a:extLst>
                <a:ext uri="{FF2B5EF4-FFF2-40B4-BE49-F238E27FC236}">
                  <a16:creationId xmlns:a16="http://schemas.microsoft.com/office/drawing/2014/main" id="{D006BFF4-12B4-4F2A-8E4C-6969F27ADB5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0" name="グループ化 419">
            <a:extLst>
              <a:ext uri="{FF2B5EF4-FFF2-40B4-BE49-F238E27FC236}">
                <a16:creationId xmlns:a16="http://schemas.microsoft.com/office/drawing/2014/main" id="{B8671879-0AE1-4D1E-AEB6-24944050B68A}"/>
              </a:ext>
            </a:extLst>
          </p:cNvPr>
          <p:cNvGrpSpPr/>
          <p:nvPr/>
        </p:nvGrpSpPr>
        <p:grpSpPr>
          <a:xfrm>
            <a:off x="4709572" y="2171475"/>
            <a:ext cx="720000" cy="430244"/>
            <a:chOff x="6555416" y="4900731"/>
            <a:chExt cx="720000" cy="378515"/>
          </a:xfrm>
        </p:grpSpPr>
        <p:sp>
          <p:nvSpPr>
            <p:cNvPr id="421" name="四角形: 上の 2 つの角を丸める 420">
              <a:extLst>
                <a:ext uri="{FF2B5EF4-FFF2-40B4-BE49-F238E27FC236}">
                  <a16:creationId xmlns:a16="http://schemas.microsoft.com/office/drawing/2014/main" id="{64229DE4-0D46-4C3F-9243-3BDABB78891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小金井市</a:t>
              </a:r>
            </a:p>
          </p:txBody>
        </p:sp>
        <p:sp>
          <p:nvSpPr>
            <p:cNvPr id="422" name="四角形: 上の 2 つの角を丸める 421">
              <a:extLst>
                <a:ext uri="{FF2B5EF4-FFF2-40B4-BE49-F238E27FC236}">
                  <a16:creationId xmlns:a16="http://schemas.microsoft.com/office/drawing/2014/main" id="{433C6B60-3CD8-4F72-891F-943E609BFBC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3" name="グループ化 422">
            <a:extLst>
              <a:ext uri="{FF2B5EF4-FFF2-40B4-BE49-F238E27FC236}">
                <a16:creationId xmlns:a16="http://schemas.microsoft.com/office/drawing/2014/main" id="{EACA3E51-9598-489F-BE90-C44B956D7360}"/>
              </a:ext>
            </a:extLst>
          </p:cNvPr>
          <p:cNvGrpSpPr/>
          <p:nvPr/>
        </p:nvGrpSpPr>
        <p:grpSpPr>
          <a:xfrm>
            <a:off x="5479192" y="2171475"/>
            <a:ext cx="720000" cy="430244"/>
            <a:chOff x="6555416" y="4900731"/>
            <a:chExt cx="720000" cy="378515"/>
          </a:xfrm>
        </p:grpSpPr>
        <p:sp>
          <p:nvSpPr>
            <p:cNvPr id="424" name="四角形: 上の 2 つの角を丸める 423">
              <a:extLst>
                <a:ext uri="{FF2B5EF4-FFF2-40B4-BE49-F238E27FC236}">
                  <a16:creationId xmlns:a16="http://schemas.microsoft.com/office/drawing/2014/main" id="{304C8FAF-A145-46C6-89CD-205CCC9F6D1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武蔵野市</a:t>
              </a:r>
            </a:p>
          </p:txBody>
        </p:sp>
        <p:sp>
          <p:nvSpPr>
            <p:cNvPr id="425" name="四角形: 上の 2 つの角を丸める 424">
              <a:extLst>
                <a:ext uri="{FF2B5EF4-FFF2-40B4-BE49-F238E27FC236}">
                  <a16:creationId xmlns:a16="http://schemas.microsoft.com/office/drawing/2014/main" id="{889DE58A-B21A-4C79-956B-D7EA833C12E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6" name="グループ化 425">
            <a:extLst>
              <a:ext uri="{FF2B5EF4-FFF2-40B4-BE49-F238E27FC236}">
                <a16:creationId xmlns:a16="http://schemas.microsoft.com/office/drawing/2014/main" id="{C0311C95-D7AE-48D9-9CBB-BE2F82DFCF48}"/>
              </a:ext>
            </a:extLst>
          </p:cNvPr>
          <p:cNvGrpSpPr/>
          <p:nvPr/>
        </p:nvGrpSpPr>
        <p:grpSpPr>
          <a:xfrm>
            <a:off x="3167621" y="2639076"/>
            <a:ext cx="720000" cy="430244"/>
            <a:chOff x="6555416" y="4900731"/>
            <a:chExt cx="720000" cy="378515"/>
          </a:xfrm>
        </p:grpSpPr>
        <p:sp>
          <p:nvSpPr>
            <p:cNvPr id="427" name="四角形: 上の 2 つの角を丸める 426">
              <a:extLst>
                <a:ext uri="{FF2B5EF4-FFF2-40B4-BE49-F238E27FC236}">
                  <a16:creationId xmlns:a16="http://schemas.microsoft.com/office/drawing/2014/main" id="{5C97B5E4-C676-4A43-9048-E7BE205F269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昭島市</a:t>
              </a:r>
            </a:p>
          </p:txBody>
        </p:sp>
        <p:sp>
          <p:nvSpPr>
            <p:cNvPr id="428" name="四角形: 上の 2 つの角を丸める 427">
              <a:extLst>
                <a:ext uri="{FF2B5EF4-FFF2-40B4-BE49-F238E27FC236}">
                  <a16:creationId xmlns:a16="http://schemas.microsoft.com/office/drawing/2014/main" id="{4BFDD326-A408-4E72-9D80-9E11F975CC9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9" name="グループ化 428">
            <a:extLst>
              <a:ext uri="{FF2B5EF4-FFF2-40B4-BE49-F238E27FC236}">
                <a16:creationId xmlns:a16="http://schemas.microsoft.com/office/drawing/2014/main" id="{F782D9CB-298D-4878-9658-821CB009B7C0}"/>
              </a:ext>
            </a:extLst>
          </p:cNvPr>
          <p:cNvGrpSpPr/>
          <p:nvPr/>
        </p:nvGrpSpPr>
        <p:grpSpPr>
          <a:xfrm>
            <a:off x="3939952" y="2643915"/>
            <a:ext cx="720000" cy="430244"/>
            <a:chOff x="6555416" y="4900731"/>
            <a:chExt cx="720000" cy="378515"/>
          </a:xfrm>
        </p:grpSpPr>
        <p:sp>
          <p:nvSpPr>
            <p:cNvPr id="430" name="四角形: 上の 2 つの角を丸める 429">
              <a:extLst>
                <a:ext uri="{FF2B5EF4-FFF2-40B4-BE49-F238E27FC236}">
                  <a16:creationId xmlns:a16="http://schemas.microsoft.com/office/drawing/2014/main" id="{8690B562-A2BB-4D5A-A6C4-E6E7E9BE663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国立市</a:t>
              </a:r>
            </a:p>
          </p:txBody>
        </p:sp>
        <p:sp>
          <p:nvSpPr>
            <p:cNvPr id="431" name="四角形: 上の 2 つの角を丸める 430">
              <a:extLst>
                <a:ext uri="{FF2B5EF4-FFF2-40B4-BE49-F238E27FC236}">
                  <a16:creationId xmlns:a16="http://schemas.microsoft.com/office/drawing/2014/main" id="{E97012B3-45B9-4F85-A7B7-E0849B29743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2" name="グループ化 431">
            <a:extLst>
              <a:ext uri="{FF2B5EF4-FFF2-40B4-BE49-F238E27FC236}">
                <a16:creationId xmlns:a16="http://schemas.microsoft.com/office/drawing/2014/main" id="{0C54DFC0-47C8-470D-8D65-76B6A600847B}"/>
              </a:ext>
            </a:extLst>
          </p:cNvPr>
          <p:cNvGrpSpPr/>
          <p:nvPr/>
        </p:nvGrpSpPr>
        <p:grpSpPr>
          <a:xfrm>
            <a:off x="4709572" y="2643915"/>
            <a:ext cx="720000" cy="430244"/>
            <a:chOff x="6555416" y="4900731"/>
            <a:chExt cx="720000" cy="378515"/>
          </a:xfrm>
        </p:grpSpPr>
        <p:sp>
          <p:nvSpPr>
            <p:cNvPr id="433" name="四角形: 上の 2 つの角を丸める 432">
              <a:extLst>
                <a:ext uri="{FF2B5EF4-FFF2-40B4-BE49-F238E27FC236}">
                  <a16:creationId xmlns:a16="http://schemas.microsoft.com/office/drawing/2014/main" id="{C6F4D11C-8760-4489-85DB-1867DC67FAB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府中市</a:t>
              </a:r>
            </a:p>
          </p:txBody>
        </p:sp>
        <p:sp>
          <p:nvSpPr>
            <p:cNvPr id="434" name="四角形: 上の 2 つの角を丸める 433">
              <a:extLst>
                <a:ext uri="{FF2B5EF4-FFF2-40B4-BE49-F238E27FC236}">
                  <a16:creationId xmlns:a16="http://schemas.microsoft.com/office/drawing/2014/main" id="{B6C43652-87C5-41D8-AA75-803C04C977F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5" name="グループ化 434">
            <a:extLst>
              <a:ext uri="{FF2B5EF4-FFF2-40B4-BE49-F238E27FC236}">
                <a16:creationId xmlns:a16="http://schemas.microsoft.com/office/drawing/2014/main" id="{C38F17C2-E599-448A-B311-872EE171E988}"/>
              </a:ext>
            </a:extLst>
          </p:cNvPr>
          <p:cNvGrpSpPr/>
          <p:nvPr/>
        </p:nvGrpSpPr>
        <p:grpSpPr>
          <a:xfrm>
            <a:off x="5479192" y="2643915"/>
            <a:ext cx="720000" cy="430244"/>
            <a:chOff x="6555416" y="4900731"/>
            <a:chExt cx="720000" cy="378515"/>
          </a:xfrm>
        </p:grpSpPr>
        <p:sp>
          <p:nvSpPr>
            <p:cNvPr id="436" name="四角形: 上の 2 つの角を丸める 435">
              <a:extLst>
                <a:ext uri="{FF2B5EF4-FFF2-40B4-BE49-F238E27FC236}">
                  <a16:creationId xmlns:a16="http://schemas.microsoft.com/office/drawing/2014/main" id="{BD58C14B-3E2A-48D2-BBE7-D4ED2029D16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三鷹市</a:t>
              </a:r>
            </a:p>
          </p:txBody>
        </p:sp>
        <p:sp>
          <p:nvSpPr>
            <p:cNvPr id="437" name="四角形: 上の 2 つの角を丸める 436">
              <a:extLst>
                <a:ext uri="{FF2B5EF4-FFF2-40B4-BE49-F238E27FC236}">
                  <a16:creationId xmlns:a16="http://schemas.microsoft.com/office/drawing/2014/main" id="{A9A721A9-2FC2-434B-A3AA-E19F47484D2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678536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E244C11A-32F8-4513-8B68-5FCD5B21B22A}"/>
              </a:ext>
            </a:extLst>
          </p:cNvPr>
          <p:cNvGrpSpPr/>
          <p:nvPr/>
        </p:nvGrpSpPr>
        <p:grpSpPr>
          <a:xfrm>
            <a:off x="580572" y="396031"/>
            <a:ext cx="8744857" cy="6253178"/>
            <a:chOff x="580572" y="396031"/>
            <a:chExt cx="8744857" cy="6253178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08AAE054-D47B-44C3-A530-6C8D1D6CFED6}"/>
                </a:ext>
              </a:extLst>
            </p:cNvPr>
            <p:cNvGrpSpPr/>
            <p:nvPr/>
          </p:nvGrpSpPr>
          <p:grpSpPr>
            <a:xfrm>
              <a:off x="580572" y="396031"/>
              <a:ext cx="8744857" cy="4372429"/>
              <a:chOff x="580572" y="396031"/>
              <a:chExt cx="8744857" cy="4372429"/>
            </a:xfrm>
          </p:grpSpPr>
          <p:grpSp>
            <p:nvGrpSpPr>
              <p:cNvPr id="3074" name="グループ化 3"/>
              <p:cNvGrpSpPr>
                <a:grpSpLocks/>
              </p:cNvGrpSpPr>
              <p:nvPr/>
            </p:nvGrpSpPr>
            <p:grpSpPr bwMode="auto">
              <a:xfrm>
                <a:off x="6142493" y="1296371"/>
                <a:ext cx="3182936" cy="3150053"/>
                <a:chOff x="8066086" y="3000374"/>
                <a:chExt cx="4456109" cy="4410071"/>
              </a:xfrm>
            </p:grpSpPr>
            <p:sp>
              <p:nvSpPr>
                <p:cNvPr id="131" name="Freeform 736"/>
                <p:cNvSpPr>
                  <a:spLocks/>
                </p:cNvSpPr>
                <p:nvPr/>
              </p:nvSpPr>
              <p:spPr bwMode="auto">
                <a:xfrm>
                  <a:off x="8335960" y="5070471"/>
                  <a:ext cx="1260474" cy="1485899"/>
                </a:xfrm>
                <a:custGeom>
                  <a:avLst/>
                  <a:gdLst>
                    <a:gd name="T0" fmla="*/ 0 w 794"/>
                    <a:gd name="T1" fmla="*/ 0 h 936"/>
                    <a:gd name="T2" fmla="*/ 85 w 794"/>
                    <a:gd name="T3" fmla="*/ 0 h 936"/>
                    <a:gd name="T4" fmla="*/ 170 w 794"/>
                    <a:gd name="T5" fmla="*/ 57 h 936"/>
                    <a:gd name="T6" fmla="*/ 198 w 794"/>
                    <a:gd name="T7" fmla="*/ 113 h 936"/>
                    <a:gd name="T8" fmla="*/ 425 w 794"/>
                    <a:gd name="T9" fmla="*/ 140 h 936"/>
                    <a:gd name="T10" fmla="*/ 571 w 794"/>
                    <a:gd name="T11" fmla="*/ 112 h 936"/>
                    <a:gd name="T12" fmla="*/ 595 w 794"/>
                    <a:gd name="T13" fmla="*/ 113 h 936"/>
                    <a:gd name="T14" fmla="*/ 680 w 794"/>
                    <a:gd name="T15" fmla="*/ 113 h 936"/>
                    <a:gd name="T16" fmla="*/ 709 w 794"/>
                    <a:gd name="T17" fmla="*/ 199 h 936"/>
                    <a:gd name="T18" fmla="*/ 794 w 794"/>
                    <a:gd name="T19" fmla="*/ 312 h 936"/>
                    <a:gd name="T20" fmla="*/ 765 w 794"/>
                    <a:gd name="T21" fmla="*/ 397 h 936"/>
                    <a:gd name="T22" fmla="*/ 794 w 794"/>
                    <a:gd name="T23" fmla="*/ 425 h 936"/>
                    <a:gd name="T24" fmla="*/ 737 w 794"/>
                    <a:gd name="T25" fmla="*/ 567 h 936"/>
                    <a:gd name="T26" fmla="*/ 680 w 794"/>
                    <a:gd name="T27" fmla="*/ 510 h 936"/>
                    <a:gd name="T28" fmla="*/ 595 w 794"/>
                    <a:gd name="T29" fmla="*/ 482 h 936"/>
                    <a:gd name="T30" fmla="*/ 595 w 794"/>
                    <a:gd name="T31" fmla="*/ 539 h 936"/>
                    <a:gd name="T32" fmla="*/ 652 w 794"/>
                    <a:gd name="T33" fmla="*/ 624 h 936"/>
                    <a:gd name="T34" fmla="*/ 595 w 794"/>
                    <a:gd name="T35" fmla="*/ 680 h 936"/>
                    <a:gd name="T36" fmla="*/ 652 w 794"/>
                    <a:gd name="T37" fmla="*/ 766 h 936"/>
                    <a:gd name="T38" fmla="*/ 652 w 794"/>
                    <a:gd name="T39" fmla="*/ 822 h 936"/>
                    <a:gd name="T40" fmla="*/ 595 w 794"/>
                    <a:gd name="T41" fmla="*/ 822 h 936"/>
                    <a:gd name="T42" fmla="*/ 539 w 794"/>
                    <a:gd name="T43" fmla="*/ 851 h 936"/>
                    <a:gd name="T44" fmla="*/ 567 w 794"/>
                    <a:gd name="T45" fmla="*/ 907 h 936"/>
                    <a:gd name="T46" fmla="*/ 539 w 794"/>
                    <a:gd name="T47" fmla="*/ 936 h 936"/>
                    <a:gd name="T48" fmla="*/ 510 w 794"/>
                    <a:gd name="T49" fmla="*/ 851 h 936"/>
                    <a:gd name="T50" fmla="*/ 369 w 794"/>
                    <a:gd name="T51" fmla="*/ 737 h 936"/>
                    <a:gd name="T52" fmla="*/ 198 w 794"/>
                    <a:gd name="T53" fmla="*/ 652 h 936"/>
                    <a:gd name="T54" fmla="*/ 57 w 794"/>
                    <a:gd name="T55" fmla="*/ 652 h 936"/>
                    <a:gd name="T56" fmla="*/ 28 w 794"/>
                    <a:gd name="T57" fmla="*/ 624 h 936"/>
                    <a:gd name="T58" fmla="*/ 85 w 794"/>
                    <a:gd name="T59" fmla="*/ 567 h 936"/>
                    <a:gd name="T60" fmla="*/ 28 w 794"/>
                    <a:gd name="T61" fmla="*/ 482 h 936"/>
                    <a:gd name="T62" fmla="*/ 0 w 794"/>
                    <a:gd name="T63" fmla="*/ 425 h 936"/>
                    <a:gd name="T64" fmla="*/ 28 w 794"/>
                    <a:gd name="T65" fmla="*/ 369 h 936"/>
                    <a:gd name="T66" fmla="*/ 57 w 794"/>
                    <a:gd name="T67" fmla="*/ 340 h 936"/>
                    <a:gd name="T68" fmla="*/ 57 w 794"/>
                    <a:gd name="T69" fmla="*/ 284 h 936"/>
                    <a:gd name="T70" fmla="*/ 28 w 794"/>
                    <a:gd name="T71" fmla="*/ 255 h 936"/>
                    <a:gd name="T72" fmla="*/ 28 w 794"/>
                    <a:gd name="T73" fmla="*/ 170 h 936"/>
                    <a:gd name="T74" fmla="*/ 0 w 794"/>
                    <a:gd name="T75" fmla="*/ 113 h 936"/>
                    <a:gd name="T76" fmla="*/ 28 w 794"/>
                    <a:gd name="T77" fmla="*/ 85 h 936"/>
                    <a:gd name="T78" fmla="*/ 28 w 794"/>
                    <a:gd name="T79" fmla="*/ 28 h 936"/>
                    <a:gd name="T80" fmla="*/ 0 w 794"/>
                    <a:gd name="T81" fmla="*/ 0 h 9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</a:cxnLst>
                  <a:rect l="0" t="0" r="r" b="b"/>
                  <a:pathLst>
                    <a:path w="794" h="936">
                      <a:moveTo>
                        <a:pt x="0" y="0"/>
                      </a:moveTo>
                      <a:lnTo>
                        <a:pt x="85" y="0"/>
                      </a:lnTo>
                      <a:lnTo>
                        <a:pt x="170" y="57"/>
                      </a:lnTo>
                      <a:lnTo>
                        <a:pt x="198" y="113"/>
                      </a:lnTo>
                      <a:lnTo>
                        <a:pt x="425" y="140"/>
                      </a:lnTo>
                      <a:lnTo>
                        <a:pt x="571" y="112"/>
                      </a:lnTo>
                      <a:lnTo>
                        <a:pt x="595" y="113"/>
                      </a:lnTo>
                      <a:lnTo>
                        <a:pt x="680" y="113"/>
                      </a:lnTo>
                      <a:lnTo>
                        <a:pt x="709" y="199"/>
                      </a:lnTo>
                      <a:lnTo>
                        <a:pt x="794" y="312"/>
                      </a:lnTo>
                      <a:lnTo>
                        <a:pt x="765" y="397"/>
                      </a:lnTo>
                      <a:lnTo>
                        <a:pt x="794" y="425"/>
                      </a:lnTo>
                      <a:lnTo>
                        <a:pt x="737" y="567"/>
                      </a:lnTo>
                      <a:lnTo>
                        <a:pt x="680" y="510"/>
                      </a:lnTo>
                      <a:lnTo>
                        <a:pt x="595" y="482"/>
                      </a:lnTo>
                      <a:lnTo>
                        <a:pt x="595" y="539"/>
                      </a:lnTo>
                      <a:lnTo>
                        <a:pt x="652" y="624"/>
                      </a:lnTo>
                      <a:lnTo>
                        <a:pt x="595" y="680"/>
                      </a:lnTo>
                      <a:lnTo>
                        <a:pt x="652" y="766"/>
                      </a:lnTo>
                      <a:lnTo>
                        <a:pt x="652" y="822"/>
                      </a:lnTo>
                      <a:lnTo>
                        <a:pt x="595" y="822"/>
                      </a:lnTo>
                      <a:lnTo>
                        <a:pt x="539" y="851"/>
                      </a:lnTo>
                      <a:lnTo>
                        <a:pt x="567" y="907"/>
                      </a:lnTo>
                      <a:lnTo>
                        <a:pt x="539" y="936"/>
                      </a:lnTo>
                      <a:lnTo>
                        <a:pt x="510" y="851"/>
                      </a:lnTo>
                      <a:lnTo>
                        <a:pt x="369" y="737"/>
                      </a:lnTo>
                      <a:lnTo>
                        <a:pt x="198" y="652"/>
                      </a:lnTo>
                      <a:lnTo>
                        <a:pt x="57" y="652"/>
                      </a:lnTo>
                      <a:lnTo>
                        <a:pt x="28" y="624"/>
                      </a:lnTo>
                      <a:lnTo>
                        <a:pt x="85" y="567"/>
                      </a:lnTo>
                      <a:lnTo>
                        <a:pt x="28" y="482"/>
                      </a:lnTo>
                      <a:lnTo>
                        <a:pt x="0" y="425"/>
                      </a:lnTo>
                      <a:lnTo>
                        <a:pt x="28" y="369"/>
                      </a:lnTo>
                      <a:lnTo>
                        <a:pt x="57" y="340"/>
                      </a:lnTo>
                      <a:lnTo>
                        <a:pt x="57" y="284"/>
                      </a:lnTo>
                      <a:lnTo>
                        <a:pt x="28" y="255"/>
                      </a:lnTo>
                      <a:lnTo>
                        <a:pt x="28" y="170"/>
                      </a:lnTo>
                      <a:lnTo>
                        <a:pt x="0" y="113"/>
                      </a:lnTo>
                      <a:lnTo>
                        <a:pt x="28" y="85"/>
                      </a:lnTo>
                      <a:lnTo>
                        <a:pt x="28" y="28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2" name="Freeform 737"/>
                <p:cNvSpPr>
                  <a:spLocks/>
                </p:cNvSpPr>
                <p:nvPr/>
              </p:nvSpPr>
              <p:spPr bwMode="auto">
                <a:xfrm>
                  <a:off x="9280521" y="5386384"/>
                  <a:ext cx="720725" cy="900111"/>
                </a:xfrm>
                <a:custGeom>
                  <a:avLst/>
                  <a:gdLst>
                    <a:gd name="T0" fmla="*/ 116 w 454"/>
                    <a:gd name="T1" fmla="*/ 1 h 567"/>
                    <a:gd name="T2" fmla="*/ 134 w 454"/>
                    <a:gd name="T3" fmla="*/ 3 h 567"/>
                    <a:gd name="T4" fmla="*/ 199 w 454"/>
                    <a:gd name="T5" fmla="*/ 0 h 567"/>
                    <a:gd name="T6" fmla="*/ 256 w 454"/>
                    <a:gd name="T7" fmla="*/ 85 h 567"/>
                    <a:gd name="T8" fmla="*/ 369 w 454"/>
                    <a:gd name="T9" fmla="*/ 198 h 567"/>
                    <a:gd name="T10" fmla="*/ 454 w 454"/>
                    <a:gd name="T11" fmla="*/ 198 h 567"/>
                    <a:gd name="T12" fmla="*/ 426 w 454"/>
                    <a:gd name="T13" fmla="*/ 255 h 567"/>
                    <a:gd name="T14" fmla="*/ 426 w 454"/>
                    <a:gd name="T15" fmla="*/ 340 h 567"/>
                    <a:gd name="T16" fmla="*/ 369 w 454"/>
                    <a:gd name="T17" fmla="*/ 368 h 567"/>
                    <a:gd name="T18" fmla="*/ 284 w 454"/>
                    <a:gd name="T19" fmla="*/ 368 h 567"/>
                    <a:gd name="T20" fmla="*/ 341 w 454"/>
                    <a:gd name="T21" fmla="*/ 396 h 567"/>
                    <a:gd name="T22" fmla="*/ 284 w 454"/>
                    <a:gd name="T23" fmla="*/ 481 h 567"/>
                    <a:gd name="T24" fmla="*/ 256 w 454"/>
                    <a:gd name="T25" fmla="*/ 538 h 567"/>
                    <a:gd name="T26" fmla="*/ 199 w 454"/>
                    <a:gd name="T27" fmla="*/ 481 h 567"/>
                    <a:gd name="T28" fmla="*/ 170 w 454"/>
                    <a:gd name="T29" fmla="*/ 567 h 567"/>
                    <a:gd name="T30" fmla="*/ 114 w 454"/>
                    <a:gd name="T31" fmla="*/ 510 h 567"/>
                    <a:gd name="T32" fmla="*/ 57 w 454"/>
                    <a:gd name="T33" fmla="*/ 567 h 567"/>
                    <a:gd name="T34" fmla="*/ 0 w 454"/>
                    <a:gd name="T35" fmla="*/ 481 h 567"/>
                    <a:gd name="T36" fmla="*/ 57 w 454"/>
                    <a:gd name="T37" fmla="*/ 425 h 567"/>
                    <a:gd name="T38" fmla="*/ 0 w 454"/>
                    <a:gd name="T39" fmla="*/ 340 h 567"/>
                    <a:gd name="T40" fmla="*/ 0 w 454"/>
                    <a:gd name="T41" fmla="*/ 283 h 567"/>
                    <a:gd name="T42" fmla="*/ 85 w 454"/>
                    <a:gd name="T43" fmla="*/ 311 h 567"/>
                    <a:gd name="T44" fmla="*/ 142 w 454"/>
                    <a:gd name="T45" fmla="*/ 368 h 567"/>
                    <a:gd name="T46" fmla="*/ 199 w 454"/>
                    <a:gd name="T47" fmla="*/ 226 h 567"/>
                    <a:gd name="T48" fmla="*/ 170 w 454"/>
                    <a:gd name="T49" fmla="*/ 198 h 567"/>
                    <a:gd name="T50" fmla="*/ 199 w 454"/>
                    <a:gd name="T51" fmla="*/ 113 h 567"/>
                    <a:gd name="T52" fmla="*/ 116 w 454"/>
                    <a:gd name="T53" fmla="*/ 1 h 5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454" h="567">
                      <a:moveTo>
                        <a:pt x="116" y="1"/>
                      </a:moveTo>
                      <a:cubicBezTo>
                        <a:pt x="129" y="4"/>
                        <a:pt x="123" y="3"/>
                        <a:pt x="134" y="3"/>
                      </a:cubicBezTo>
                      <a:lnTo>
                        <a:pt x="199" y="0"/>
                      </a:lnTo>
                      <a:lnTo>
                        <a:pt x="256" y="85"/>
                      </a:lnTo>
                      <a:lnTo>
                        <a:pt x="369" y="198"/>
                      </a:lnTo>
                      <a:lnTo>
                        <a:pt x="454" y="198"/>
                      </a:lnTo>
                      <a:lnTo>
                        <a:pt x="426" y="255"/>
                      </a:lnTo>
                      <a:lnTo>
                        <a:pt x="426" y="340"/>
                      </a:lnTo>
                      <a:lnTo>
                        <a:pt x="369" y="368"/>
                      </a:lnTo>
                      <a:lnTo>
                        <a:pt x="284" y="368"/>
                      </a:lnTo>
                      <a:lnTo>
                        <a:pt x="341" y="396"/>
                      </a:lnTo>
                      <a:lnTo>
                        <a:pt x="284" y="481"/>
                      </a:lnTo>
                      <a:lnTo>
                        <a:pt x="256" y="538"/>
                      </a:lnTo>
                      <a:lnTo>
                        <a:pt x="199" y="481"/>
                      </a:lnTo>
                      <a:lnTo>
                        <a:pt x="170" y="567"/>
                      </a:lnTo>
                      <a:lnTo>
                        <a:pt x="114" y="510"/>
                      </a:lnTo>
                      <a:lnTo>
                        <a:pt x="57" y="567"/>
                      </a:lnTo>
                      <a:lnTo>
                        <a:pt x="0" y="481"/>
                      </a:lnTo>
                      <a:lnTo>
                        <a:pt x="57" y="425"/>
                      </a:lnTo>
                      <a:lnTo>
                        <a:pt x="0" y="340"/>
                      </a:lnTo>
                      <a:lnTo>
                        <a:pt x="0" y="283"/>
                      </a:lnTo>
                      <a:lnTo>
                        <a:pt x="85" y="311"/>
                      </a:lnTo>
                      <a:lnTo>
                        <a:pt x="142" y="368"/>
                      </a:lnTo>
                      <a:lnTo>
                        <a:pt x="199" y="226"/>
                      </a:lnTo>
                      <a:lnTo>
                        <a:pt x="170" y="198"/>
                      </a:lnTo>
                      <a:lnTo>
                        <a:pt x="199" y="113"/>
                      </a:lnTo>
                      <a:lnTo>
                        <a:pt x="116" y="1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3" name="Freeform 738"/>
                <p:cNvSpPr>
                  <a:spLocks/>
                </p:cNvSpPr>
                <p:nvPr/>
              </p:nvSpPr>
              <p:spPr bwMode="auto">
                <a:xfrm>
                  <a:off x="9191621" y="6196009"/>
                  <a:ext cx="1935162" cy="1214436"/>
                </a:xfrm>
                <a:custGeom>
                  <a:avLst/>
                  <a:gdLst>
                    <a:gd name="T0" fmla="*/ 0 w 1219"/>
                    <a:gd name="T1" fmla="*/ 227 h 765"/>
                    <a:gd name="T2" fmla="*/ 85 w 1219"/>
                    <a:gd name="T3" fmla="*/ 227 h 765"/>
                    <a:gd name="T4" fmla="*/ 198 w 1219"/>
                    <a:gd name="T5" fmla="*/ 453 h 765"/>
                    <a:gd name="T6" fmla="*/ 312 w 1219"/>
                    <a:gd name="T7" fmla="*/ 538 h 765"/>
                    <a:gd name="T8" fmla="*/ 368 w 1219"/>
                    <a:gd name="T9" fmla="*/ 538 h 765"/>
                    <a:gd name="T10" fmla="*/ 397 w 1219"/>
                    <a:gd name="T11" fmla="*/ 567 h 765"/>
                    <a:gd name="T12" fmla="*/ 340 w 1219"/>
                    <a:gd name="T13" fmla="*/ 652 h 765"/>
                    <a:gd name="T14" fmla="*/ 397 w 1219"/>
                    <a:gd name="T15" fmla="*/ 709 h 765"/>
                    <a:gd name="T16" fmla="*/ 482 w 1219"/>
                    <a:gd name="T17" fmla="*/ 709 h 765"/>
                    <a:gd name="T18" fmla="*/ 567 w 1219"/>
                    <a:gd name="T19" fmla="*/ 652 h 765"/>
                    <a:gd name="T20" fmla="*/ 623 w 1219"/>
                    <a:gd name="T21" fmla="*/ 680 h 765"/>
                    <a:gd name="T22" fmla="*/ 680 w 1219"/>
                    <a:gd name="T23" fmla="*/ 624 h 765"/>
                    <a:gd name="T24" fmla="*/ 765 w 1219"/>
                    <a:gd name="T25" fmla="*/ 652 h 765"/>
                    <a:gd name="T26" fmla="*/ 879 w 1219"/>
                    <a:gd name="T27" fmla="*/ 652 h 765"/>
                    <a:gd name="T28" fmla="*/ 1105 w 1219"/>
                    <a:gd name="T29" fmla="*/ 765 h 765"/>
                    <a:gd name="T30" fmla="*/ 1219 w 1219"/>
                    <a:gd name="T31" fmla="*/ 709 h 765"/>
                    <a:gd name="T32" fmla="*/ 1020 w 1219"/>
                    <a:gd name="T33" fmla="*/ 368 h 765"/>
                    <a:gd name="T34" fmla="*/ 935 w 1219"/>
                    <a:gd name="T35" fmla="*/ 397 h 765"/>
                    <a:gd name="T36" fmla="*/ 850 w 1219"/>
                    <a:gd name="T37" fmla="*/ 482 h 765"/>
                    <a:gd name="T38" fmla="*/ 822 w 1219"/>
                    <a:gd name="T39" fmla="*/ 453 h 765"/>
                    <a:gd name="T40" fmla="*/ 793 w 1219"/>
                    <a:gd name="T41" fmla="*/ 482 h 765"/>
                    <a:gd name="T42" fmla="*/ 765 w 1219"/>
                    <a:gd name="T43" fmla="*/ 425 h 765"/>
                    <a:gd name="T44" fmla="*/ 822 w 1219"/>
                    <a:gd name="T45" fmla="*/ 397 h 765"/>
                    <a:gd name="T46" fmla="*/ 879 w 1219"/>
                    <a:gd name="T47" fmla="*/ 425 h 765"/>
                    <a:gd name="T48" fmla="*/ 935 w 1219"/>
                    <a:gd name="T49" fmla="*/ 368 h 765"/>
                    <a:gd name="T50" fmla="*/ 822 w 1219"/>
                    <a:gd name="T51" fmla="*/ 340 h 765"/>
                    <a:gd name="T52" fmla="*/ 850 w 1219"/>
                    <a:gd name="T53" fmla="*/ 312 h 765"/>
                    <a:gd name="T54" fmla="*/ 1020 w 1219"/>
                    <a:gd name="T55" fmla="*/ 340 h 765"/>
                    <a:gd name="T56" fmla="*/ 1077 w 1219"/>
                    <a:gd name="T57" fmla="*/ 283 h 765"/>
                    <a:gd name="T58" fmla="*/ 992 w 1219"/>
                    <a:gd name="T59" fmla="*/ 227 h 765"/>
                    <a:gd name="T60" fmla="*/ 935 w 1219"/>
                    <a:gd name="T61" fmla="*/ 283 h 765"/>
                    <a:gd name="T62" fmla="*/ 907 w 1219"/>
                    <a:gd name="T63" fmla="*/ 255 h 765"/>
                    <a:gd name="T64" fmla="*/ 822 w 1219"/>
                    <a:gd name="T65" fmla="*/ 255 h 765"/>
                    <a:gd name="T66" fmla="*/ 793 w 1219"/>
                    <a:gd name="T67" fmla="*/ 198 h 765"/>
                    <a:gd name="T68" fmla="*/ 652 w 1219"/>
                    <a:gd name="T69" fmla="*/ 198 h 765"/>
                    <a:gd name="T70" fmla="*/ 623 w 1219"/>
                    <a:gd name="T71" fmla="*/ 170 h 765"/>
                    <a:gd name="T72" fmla="*/ 538 w 1219"/>
                    <a:gd name="T73" fmla="*/ 170 h 765"/>
                    <a:gd name="T74" fmla="*/ 510 w 1219"/>
                    <a:gd name="T75" fmla="*/ 170 h 765"/>
                    <a:gd name="T76" fmla="*/ 482 w 1219"/>
                    <a:gd name="T77" fmla="*/ 142 h 765"/>
                    <a:gd name="T78" fmla="*/ 453 w 1219"/>
                    <a:gd name="T79" fmla="*/ 85 h 765"/>
                    <a:gd name="T80" fmla="*/ 340 w 1219"/>
                    <a:gd name="T81" fmla="*/ 85 h 765"/>
                    <a:gd name="T82" fmla="*/ 255 w 1219"/>
                    <a:gd name="T83" fmla="*/ 113 h 765"/>
                    <a:gd name="T84" fmla="*/ 226 w 1219"/>
                    <a:gd name="T85" fmla="*/ 170 h 765"/>
                    <a:gd name="T86" fmla="*/ 226 w 1219"/>
                    <a:gd name="T87" fmla="*/ 57 h 765"/>
                    <a:gd name="T88" fmla="*/ 170 w 1219"/>
                    <a:gd name="T89" fmla="*/ 0 h 765"/>
                    <a:gd name="T90" fmla="*/ 113 w 1219"/>
                    <a:gd name="T91" fmla="*/ 57 h 765"/>
                    <a:gd name="T92" fmla="*/ 113 w 1219"/>
                    <a:gd name="T93" fmla="*/ 113 h 765"/>
                    <a:gd name="T94" fmla="*/ 56 w 1219"/>
                    <a:gd name="T95" fmla="*/ 113 h 765"/>
                    <a:gd name="T96" fmla="*/ 0 w 1219"/>
                    <a:gd name="T97" fmla="*/ 142 h 765"/>
                    <a:gd name="T98" fmla="*/ 28 w 1219"/>
                    <a:gd name="T99" fmla="*/ 198 h 765"/>
                    <a:gd name="T100" fmla="*/ 0 w 1219"/>
                    <a:gd name="T101" fmla="*/ 227 h 7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</a:cxnLst>
                  <a:rect l="0" t="0" r="r" b="b"/>
                  <a:pathLst>
                    <a:path w="1219" h="765">
                      <a:moveTo>
                        <a:pt x="0" y="227"/>
                      </a:moveTo>
                      <a:lnTo>
                        <a:pt x="85" y="227"/>
                      </a:lnTo>
                      <a:lnTo>
                        <a:pt x="198" y="453"/>
                      </a:lnTo>
                      <a:lnTo>
                        <a:pt x="312" y="538"/>
                      </a:lnTo>
                      <a:lnTo>
                        <a:pt x="368" y="538"/>
                      </a:lnTo>
                      <a:lnTo>
                        <a:pt x="397" y="567"/>
                      </a:lnTo>
                      <a:lnTo>
                        <a:pt x="340" y="652"/>
                      </a:lnTo>
                      <a:lnTo>
                        <a:pt x="397" y="709"/>
                      </a:lnTo>
                      <a:lnTo>
                        <a:pt x="482" y="709"/>
                      </a:lnTo>
                      <a:lnTo>
                        <a:pt x="567" y="652"/>
                      </a:lnTo>
                      <a:lnTo>
                        <a:pt x="623" y="680"/>
                      </a:lnTo>
                      <a:lnTo>
                        <a:pt x="680" y="624"/>
                      </a:lnTo>
                      <a:lnTo>
                        <a:pt x="765" y="652"/>
                      </a:lnTo>
                      <a:lnTo>
                        <a:pt x="879" y="652"/>
                      </a:lnTo>
                      <a:lnTo>
                        <a:pt x="1105" y="765"/>
                      </a:lnTo>
                      <a:lnTo>
                        <a:pt x="1219" y="709"/>
                      </a:lnTo>
                      <a:lnTo>
                        <a:pt x="1020" y="368"/>
                      </a:lnTo>
                      <a:lnTo>
                        <a:pt x="935" y="397"/>
                      </a:lnTo>
                      <a:lnTo>
                        <a:pt x="850" y="482"/>
                      </a:lnTo>
                      <a:lnTo>
                        <a:pt x="822" y="453"/>
                      </a:lnTo>
                      <a:lnTo>
                        <a:pt x="793" y="482"/>
                      </a:lnTo>
                      <a:lnTo>
                        <a:pt x="765" y="425"/>
                      </a:lnTo>
                      <a:lnTo>
                        <a:pt x="822" y="397"/>
                      </a:lnTo>
                      <a:lnTo>
                        <a:pt x="879" y="425"/>
                      </a:lnTo>
                      <a:lnTo>
                        <a:pt x="935" y="368"/>
                      </a:lnTo>
                      <a:lnTo>
                        <a:pt x="822" y="340"/>
                      </a:lnTo>
                      <a:lnTo>
                        <a:pt x="850" y="312"/>
                      </a:lnTo>
                      <a:lnTo>
                        <a:pt x="1020" y="340"/>
                      </a:lnTo>
                      <a:lnTo>
                        <a:pt x="1077" y="283"/>
                      </a:lnTo>
                      <a:lnTo>
                        <a:pt x="992" y="227"/>
                      </a:lnTo>
                      <a:lnTo>
                        <a:pt x="935" y="283"/>
                      </a:lnTo>
                      <a:lnTo>
                        <a:pt x="907" y="255"/>
                      </a:lnTo>
                      <a:lnTo>
                        <a:pt x="822" y="255"/>
                      </a:lnTo>
                      <a:lnTo>
                        <a:pt x="793" y="198"/>
                      </a:lnTo>
                      <a:lnTo>
                        <a:pt x="652" y="198"/>
                      </a:lnTo>
                      <a:lnTo>
                        <a:pt x="623" y="170"/>
                      </a:lnTo>
                      <a:lnTo>
                        <a:pt x="538" y="170"/>
                      </a:lnTo>
                      <a:lnTo>
                        <a:pt x="510" y="170"/>
                      </a:lnTo>
                      <a:lnTo>
                        <a:pt x="482" y="142"/>
                      </a:lnTo>
                      <a:lnTo>
                        <a:pt x="453" y="85"/>
                      </a:lnTo>
                      <a:lnTo>
                        <a:pt x="340" y="85"/>
                      </a:lnTo>
                      <a:lnTo>
                        <a:pt x="255" y="113"/>
                      </a:lnTo>
                      <a:lnTo>
                        <a:pt x="226" y="170"/>
                      </a:lnTo>
                      <a:lnTo>
                        <a:pt x="226" y="57"/>
                      </a:lnTo>
                      <a:lnTo>
                        <a:pt x="170" y="0"/>
                      </a:lnTo>
                      <a:lnTo>
                        <a:pt x="113" y="57"/>
                      </a:lnTo>
                      <a:lnTo>
                        <a:pt x="113" y="113"/>
                      </a:lnTo>
                      <a:lnTo>
                        <a:pt x="56" y="113"/>
                      </a:lnTo>
                      <a:lnTo>
                        <a:pt x="0" y="142"/>
                      </a:lnTo>
                      <a:lnTo>
                        <a:pt x="28" y="198"/>
                      </a:lnTo>
                      <a:lnTo>
                        <a:pt x="0" y="22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4" name="Freeform 739"/>
                <p:cNvSpPr>
                  <a:spLocks/>
                </p:cNvSpPr>
                <p:nvPr/>
              </p:nvSpPr>
              <p:spPr bwMode="auto">
                <a:xfrm>
                  <a:off x="9550396" y="5791196"/>
                  <a:ext cx="1216024" cy="809625"/>
                </a:xfrm>
                <a:custGeom>
                  <a:avLst/>
                  <a:gdLst>
                    <a:gd name="T0" fmla="*/ 256 w 766"/>
                    <a:gd name="T1" fmla="*/ 0 h 510"/>
                    <a:gd name="T2" fmla="*/ 341 w 766"/>
                    <a:gd name="T3" fmla="*/ 0 h 510"/>
                    <a:gd name="T4" fmla="*/ 397 w 766"/>
                    <a:gd name="T5" fmla="*/ 85 h 510"/>
                    <a:gd name="T6" fmla="*/ 369 w 766"/>
                    <a:gd name="T7" fmla="*/ 113 h 510"/>
                    <a:gd name="T8" fmla="*/ 426 w 766"/>
                    <a:gd name="T9" fmla="*/ 141 h 510"/>
                    <a:gd name="T10" fmla="*/ 454 w 766"/>
                    <a:gd name="T11" fmla="*/ 113 h 510"/>
                    <a:gd name="T12" fmla="*/ 511 w 766"/>
                    <a:gd name="T13" fmla="*/ 141 h 510"/>
                    <a:gd name="T14" fmla="*/ 596 w 766"/>
                    <a:gd name="T15" fmla="*/ 113 h 510"/>
                    <a:gd name="T16" fmla="*/ 596 w 766"/>
                    <a:gd name="T17" fmla="*/ 198 h 510"/>
                    <a:gd name="T18" fmla="*/ 766 w 766"/>
                    <a:gd name="T19" fmla="*/ 453 h 510"/>
                    <a:gd name="T20" fmla="*/ 681 w 766"/>
                    <a:gd name="T21" fmla="*/ 510 h 510"/>
                    <a:gd name="T22" fmla="*/ 596 w 766"/>
                    <a:gd name="T23" fmla="*/ 510 h 510"/>
                    <a:gd name="T24" fmla="*/ 567 w 766"/>
                    <a:gd name="T25" fmla="*/ 453 h 510"/>
                    <a:gd name="T26" fmla="*/ 426 w 766"/>
                    <a:gd name="T27" fmla="*/ 453 h 510"/>
                    <a:gd name="T28" fmla="*/ 397 w 766"/>
                    <a:gd name="T29" fmla="*/ 425 h 510"/>
                    <a:gd name="T30" fmla="*/ 284 w 766"/>
                    <a:gd name="T31" fmla="*/ 425 h 510"/>
                    <a:gd name="T32" fmla="*/ 256 w 766"/>
                    <a:gd name="T33" fmla="*/ 397 h 510"/>
                    <a:gd name="T34" fmla="*/ 227 w 766"/>
                    <a:gd name="T35" fmla="*/ 340 h 510"/>
                    <a:gd name="T36" fmla="*/ 114 w 766"/>
                    <a:gd name="T37" fmla="*/ 340 h 510"/>
                    <a:gd name="T38" fmla="*/ 29 w 766"/>
                    <a:gd name="T39" fmla="*/ 368 h 510"/>
                    <a:gd name="T40" fmla="*/ 0 w 766"/>
                    <a:gd name="T41" fmla="*/ 425 h 510"/>
                    <a:gd name="T42" fmla="*/ 0 w 766"/>
                    <a:gd name="T43" fmla="*/ 312 h 510"/>
                    <a:gd name="T44" fmla="*/ 29 w 766"/>
                    <a:gd name="T45" fmla="*/ 226 h 510"/>
                    <a:gd name="T46" fmla="*/ 86 w 766"/>
                    <a:gd name="T47" fmla="*/ 283 h 510"/>
                    <a:gd name="T48" fmla="*/ 114 w 766"/>
                    <a:gd name="T49" fmla="*/ 226 h 510"/>
                    <a:gd name="T50" fmla="*/ 171 w 766"/>
                    <a:gd name="T51" fmla="*/ 141 h 510"/>
                    <a:gd name="T52" fmla="*/ 114 w 766"/>
                    <a:gd name="T53" fmla="*/ 113 h 510"/>
                    <a:gd name="T54" fmla="*/ 199 w 766"/>
                    <a:gd name="T55" fmla="*/ 113 h 510"/>
                    <a:gd name="T56" fmla="*/ 256 w 766"/>
                    <a:gd name="T57" fmla="*/ 85 h 510"/>
                    <a:gd name="T58" fmla="*/ 256 w 766"/>
                    <a:gd name="T59" fmla="*/ 0 h 5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</a:cxnLst>
                  <a:rect l="0" t="0" r="r" b="b"/>
                  <a:pathLst>
                    <a:path w="766" h="510">
                      <a:moveTo>
                        <a:pt x="256" y="0"/>
                      </a:moveTo>
                      <a:lnTo>
                        <a:pt x="341" y="0"/>
                      </a:lnTo>
                      <a:lnTo>
                        <a:pt x="397" y="85"/>
                      </a:lnTo>
                      <a:lnTo>
                        <a:pt x="369" y="113"/>
                      </a:lnTo>
                      <a:lnTo>
                        <a:pt x="426" y="141"/>
                      </a:lnTo>
                      <a:lnTo>
                        <a:pt x="454" y="113"/>
                      </a:lnTo>
                      <a:lnTo>
                        <a:pt x="511" y="141"/>
                      </a:lnTo>
                      <a:lnTo>
                        <a:pt x="596" y="113"/>
                      </a:lnTo>
                      <a:lnTo>
                        <a:pt x="596" y="198"/>
                      </a:lnTo>
                      <a:lnTo>
                        <a:pt x="766" y="453"/>
                      </a:lnTo>
                      <a:lnTo>
                        <a:pt x="681" y="510"/>
                      </a:lnTo>
                      <a:lnTo>
                        <a:pt x="596" y="510"/>
                      </a:lnTo>
                      <a:lnTo>
                        <a:pt x="567" y="453"/>
                      </a:lnTo>
                      <a:lnTo>
                        <a:pt x="426" y="453"/>
                      </a:lnTo>
                      <a:lnTo>
                        <a:pt x="397" y="425"/>
                      </a:lnTo>
                      <a:lnTo>
                        <a:pt x="284" y="425"/>
                      </a:lnTo>
                      <a:lnTo>
                        <a:pt x="256" y="397"/>
                      </a:lnTo>
                      <a:lnTo>
                        <a:pt x="227" y="340"/>
                      </a:lnTo>
                      <a:lnTo>
                        <a:pt x="114" y="340"/>
                      </a:lnTo>
                      <a:lnTo>
                        <a:pt x="29" y="368"/>
                      </a:lnTo>
                      <a:lnTo>
                        <a:pt x="0" y="425"/>
                      </a:lnTo>
                      <a:lnTo>
                        <a:pt x="0" y="312"/>
                      </a:lnTo>
                      <a:lnTo>
                        <a:pt x="29" y="226"/>
                      </a:lnTo>
                      <a:lnTo>
                        <a:pt x="86" y="283"/>
                      </a:lnTo>
                      <a:lnTo>
                        <a:pt x="114" y="226"/>
                      </a:lnTo>
                      <a:lnTo>
                        <a:pt x="171" y="141"/>
                      </a:lnTo>
                      <a:lnTo>
                        <a:pt x="114" y="113"/>
                      </a:lnTo>
                      <a:lnTo>
                        <a:pt x="199" y="113"/>
                      </a:lnTo>
                      <a:lnTo>
                        <a:pt x="256" y="85"/>
                      </a:lnTo>
                      <a:lnTo>
                        <a:pt x="256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5" name="Freeform 740"/>
                <p:cNvSpPr>
                  <a:spLocks/>
                </p:cNvSpPr>
                <p:nvPr/>
              </p:nvSpPr>
              <p:spPr bwMode="auto">
                <a:xfrm>
                  <a:off x="9910759" y="5114921"/>
                  <a:ext cx="630236" cy="900112"/>
                </a:xfrm>
                <a:custGeom>
                  <a:avLst/>
                  <a:gdLst>
                    <a:gd name="T0" fmla="*/ 142 w 397"/>
                    <a:gd name="T1" fmla="*/ 0 h 567"/>
                    <a:gd name="T2" fmla="*/ 57 w 397"/>
                    <a:gd name="T3" fmla="*/ 29 h 567"/>
                    <a:gd name="T4" fmla="*/ 29 w 397"/>
                    <a:gd name="T5" fmla="*/ 85 h 567"/>
                    <a:gd name="T6" fmla="*/ 0 w 397"/>
                    <a:gd name="T7" fmla="*/ 171 h 567"/>
                    <a:gd name="T8" fmla="*/ 29 w 397"/>
                    <a:gd name="T9" fmla="*/ 227 h 567"/>
                    <a:gd name="T10" fmla="*/ 85 w 397"/>
                    <a:gd name="T11" fmla="*/ 227 h 567"/>
                    <a:gd name="T12" fmla="*/ 85 w 397"/>
                    <a:gd name="T13" fmla="*/ 341 h 567"/>
                    <a:gd name="T14" fmla="*/ 57 w 397"/>
                    <a:gd name="T15" fmla="*/ 369 h 567"/>
                    <a:gd name="T16" fmla="*/ 29 w 397"/>
                    <a:gd name="T17" fmla="*/ 426 h 567"/>
                    <a:gd name="T18" fmla="*/ 114 w 397"/>
                    <a:gd name="T19" fmla="*/ 426 h 567"/>
                    <a:gd name="T20" fmla="*/ 170 w 397"/>
                    <a:gd name="T21" fmla="*/ 511 h 567"/>
                    <a:gd name="T22" fmla="*/ 142 w 397"/>
                    <a:gd name="T23" fmla="*/ 539 h 567"/>
                    <a:gd name="T24" fmla="*/ 199 w 397"/>
                    <a:gd name="T25" fmla="*/ 567 h 567"/>
                    <a:gd name="T26" fmla="*/ 227 w 397"/>
                    <a:gd name="T27" fmla="*/ 539 h 567"/>
                    <a:gd name="T28" fmla="*/ 284 w 397"/>
                    <a:gd name="T29" fmla="*/ 567 h 567"/>
                    <a:gd name="T30" fmla="*/ 369 w 397"/>
                    <a:gd name="T31" fmla="*/ 539 h 567"/>
                    <a:gd name="T32" fmla="*/ 397 w 397"/>
                    <a:gd name="T33" fmla="*/ 256 h 567"/>
                    <a:gd name="T34" fmla="*/ 369 w 397"/>
                    <a:gd name="T35" fmla="*/ 199 h 567"/>
                    <a:gd name="T36" fmla="*/ 397 w 397"/>
                    <a:gd name="T37" fmla="*/ 171 h 567"/>
                    <a:gd name="T38" fmla="*/ 397 w 397"/>
                    <a:gd name="T39" fmla="*/ 142 h 567"/>
                    <a:gd name="T40" fmla="*/ 312 w 397"/>
                    <a:gd name="T41" fmla="*/ 85 h 567"/>
                    <a:gd name="T42" fmla="*/ 255 w 397"/>
                    <a:gd name="T43" fmla="*/ 85 h 567"/>
                    <a:gd name="T44" fmla="*/ 199 w 397"/>
                    <a:gd name="T45" fmla="*/ 29 h 567"/>
                    <a:gd name="T46" fmla="*/ 142 w 397"/>
                    <a:gd name="T47" fmla="*/ 0 h 5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397" h="567">
                      <a:moveTo>
                        <a:pt x="142" y="0"/>
                      </a:moveTo>
                      <a:lnTo>
                        <a:pt x="57" y="29"/>
                      </a:lnTo>
                      <a:lnTo>
                        <a:pt x="29" y="85"/>
                      </a:lnTo>
                      <a:lnTo>
                        <a:pt x="0" y="171"/>
                      </a:lnTo>
                      <a:lnTo>
                        <a:pt x="29" y="227"/>
                      </a:lnTo>
                      <a:lnTo>
                        <a:pt x="85" y="227"/>
                      </a:lnTo>
                      <a:lnTo>
                        <a:pt x="85" y="341"/>
                      </a:lnTo>
                      <a:lnTo>
                        <a:pt x="57" y="369"/>
                      </a:lnTo>
                      <a:lnTo>
                        <a:pt x="29" y="426"/>
                      </a:lnTo>
                      <a:lnTo>
                        <a:pt x="114" y="426"/>
                      </a:lnTo>
                      <a:lnTo>
                        <a:pt x="170" y="511"/>
                      </a:lnTo>
                      <a:lnTo>
                        <a:pt x="142" y="539"/>
                      </a:lnTo>
                      <a:lnTo>
                        <a:pt x="199" y="567"/>
                      </a:lnTo>
                      <a:lnTo>
                        <a:pt x="227" y="539"/>
                      </a:lnTo>
                      <a:lnTo>
                        <a:pt x="284" y="567"/>
                      </a:lnTo>
                      <a:lnTo>
                        <a:pt x="369" y="539"/>
                      </a:lnTo>
                      <a:lnTo>
                        <a:pt x="397" y="256"/>
                      </a:lnTo>
                      <a:lnTo>
                        <a:pt x="369" y="199"/>
                      </a:lnTo>
                      <a:lnTo>
                        <a:pt x="397" y="171"/>
                      </a:lnTo>
                      <a:lnTo>
                        <a:pt x="397" y="142"/>
                      </a:lnTo>
                      <a:lnTo>
                        <a:pt x="312" y="85"/>
                      </a:lnTo>
                      <a:lnTo>
                        <a:pt x="255" y="85"/>
                      </a:lnTo>
                      <a:lnTo>
                        <a:pt x="199" y="29"/>
                      </a:lnTo>
                      <a:lnTo>
                        <a:pt x="142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6" name="Freeform 741"/>
                <p:cNvSpPr>
                  <a:spLocks/>
                </p:cNvSpPr>
                <p:nvPr/>
              </p:nvSpPr>
              <p:spPr bwMode="auto">
                <a:xfrm>
                  <a:off x="9236071" y="4935534"/>
                  <a:ext cx="809625" cy="765175"/>
                </a:xfrm>
                <a:custGeom>
                  <a:avLst/>
                  <a:gdLst>
                    <a:gd name="T0" fmla="*/ 312 w 510"/>
                    <a:gd name="T1" fmla="*/ 0 h 482"/>
                    <a:gd name="T2" fmla="*/ 198 w 510"/>
                    <a:gd name="T3" fmla="*/ 0 h 482"/>
                    <a:gd name="T4" fmla="*/ 142 w 510"/>
                    <a:gd name="T5" fmla="*/ 57 h 482"/>
                    <a:gd name="T6" fmla="*/ 85 w 510"/>
                    <a:gd name="T7" fmla="*/ 113 h 482"/>
                    <a:gd name="T8" fmla="*/ 0 w 510"/>
                    <a:gd name="T9" fmla="*/ 198 h 482"/>
                    <a:gd name="T10" fmla="*/ 113 w 510"/>
                    <a:gd name="T11" fmla="*/ 198 h 482"/>
                    <a:gd name="T12" fmla="*/ 142 w 510"/>
                    <a:gd name="T13" fmla="*/ 284 h 482"/>
                    <a:gd name="T14" fmla="*/ 227 w 510"/>
                    <a:gd name="T15" fmla="*/ 284 h 482"/>
                    <a:gd name="T16" fmla="*/ 284 w 510"/>
                    <a:gd name="T17" fmla="*/ 369 h 482"/>
                    <a:gd name="T18" fmla="*/ 397 w 510"/>
                    <a:gd name="T19" fmla="*/ 482 h 482"/>
                    <a:gd name="T20" fmla="*/ 482 w 510"/>
                    <a:gd name="T21" fmla="*/ 482 h 482"/>
                    <a:gd name="T22" fmla="*/ 510 w 510"/>
                    <a:gd name="T23" fmla="*/ 454 h 482"/>
                    <a:gd name="T24" fmla="*/ 510 w 510"/>
                    <a:gd name="T25" fmla="*/ 340 h 482"/>
                    <a:gd name="T26" fmla="*/ 454 w 510"/>
                    <a:gd name="T27" fmla="*/ 340 h 482"/>
                    <a:gd name="T28" fmla="*/ 425 w 510"/>
                    <a:gd name="T29" fmla="*/ 284 h 482"/>
                    <a:gd name="T30" fmla="*/ 454 w 510"/>
                    <a:gd name="T31" fmla="*/ 198 h 482"/>
                    <a:gd name="T32" fmla="*/ 482 w 510"/>
                    <a:gd name="T33" fmla="*/ 142 h 482"/>
                    <a:gd name="T34" fmla="*/ 482 w 510"/>
                    <a:gd name="T35" fmla="*/ 113 h 482"/>
                    <a:gd name="T36" fmla="*/ 425 w 510"/>
                    <a:gd name="T37" fmla="*/ 113 h 482"/>
                    <a:gd name="T38" fmla="*/ 397 w 510"/>
                    <a:gd name="T39" fmla="*/ 57 h 482"/>
                    <a:gd name="T40" fmla="*/ 312 w 510"/>
                    <a:gd name="T41" fmla="*/ 0 h 4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510" h="482">
                      <a:moveTo>
                        <a:pt x="312" y="0"/>
                      </a:moveTo>
                      <a:lnTo>
                        <a:pt x="198" y="0"/>
                      </a:lnTo>
                      <a:lnTo>
                        <a:pt x="142" y="57"/>
                      </a:lnTo>
                      <a:lnTo>
                        <a:pt x="85" y="113"/>
                      </a:lnTo>
                      <a:lnTo>
                        <a:pt x="0" y="198"/>
                      </a:lnTo>
                      <a:lnTo>
                        <a:pt x="113" y="198"/>
                      </a:lnTo>
                      <a:lnTo>
                        <a:pt x="142" y="284"/>
                      </a:lnTo>
                      <a:lnTo>
                        <a:pt x="227" y="284"/>
                      </a:lnTo>
                      <a:lnTo>
                        <a:pt x="284" y="369"/>
                      </a:lnTo>
                      <a:lnTo>
                        <a:pt x="397" y="482"/>
                      </a:lnTo>
                      <a:lnTo>
                        <a:pt x="482" y="482"/>
                      </a:lnTo>
                      <a:lnTo>
                        <a:pt x="510" y="454"/>
                      </a:lnTo>
                      <a:lnTo>
                        <a:pt x="510" y="340"/>
                      </a:lnTo>
                      <a:lnTo>
                        <a:pt x="454" y="340"/>
                      </a:lnTo>
                      <a:lnTo>
                        <a:pt x="425" y="284"/>
                      </a:lnTo>
                      <a:lnTo>
                        <a:pt x="454" y="198"/>
                      </a:lnTo>
                      <a:lnTo>
                        <a:pt x="482" y="142"/>
                      </a:lnTo>
                      <a:lnTo>
                        <a:pt x="482" y="113"/>
                      </a:lnTo>
                      <a:lnTo>
                        <a:pt x="425" y="113"/>
                      </a:lnTo>
                      <a:lnTo>
                        <a:pt x="397" y="57"/>
                      </a:lnTo>
                      <a:lnTo>
                        <a:pt x="312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7" name="Freeform 742"/>
                <p:cNvSpPr>
                  <a:spLocks/>
                </p:cNvSpPr>
                <p:nvPr/>
              </p:nvSpPr>
              <p:spPr bwMode="auto">
                <a:xfrm>
                  <a:off x="8291510" y="4305296"/>
                  <a:ext cx="1035049" cy="990600"/>
                </a:xfrm>
                <a:custGeom>
                  <a:avLst/>
                  <a:gdLst>
                    <a:gd name="T0" fmla="*/ 340 w 652"/>
                    <a:gd name="T1" fmla="*/ 29 h 624"/>
                    <a:gd name="T2" fmla="*/ 283 w 652"/>
                    <a:gd name="T3" fmla="*/ 0 h 624"/>
                    <a:gd name="T4" fmla="*/ 113 w 652"/>
                    <a:gd name="T5" fmla="*/ 85 h 624"/>
                    <a:gd name="T6" fmla="*/ 85 w 652"/>
                    <a:gd name="T7" fmla="*/ 142 h 624"/>
                    <a:gd name="T8" fmla="*/ 28 w 652"/>
                    <a:gd name="T9" fmla="*/ 114 h 624"/>
                    <a:gd name="T10" fmla="*/ 0 w 652"/>
                    <a:gd name="T11" fmla="*/ 142 h 624"/>
                    <a:gd name="T12" fmla="*/ 28 w 652"/>
                    <a:gd name="T13" fmla="*/ 170 h 624"/>
                    <a:gd name="T14" fmla="*/ 56 w 652"/>
                    <a:gd name="T15" fmla="*/ 227 h 624"/>
                    <a:gd name="T16" fmla="*/ 113 w 652"/>
                    <a:gd name="T17" fmla="*/ 255 h 624"/>
                    <a:gd name="T18" fmla="*/ 56 w 652"/>
                    <a:gd name="T19" fmla="*/ 397 h 624"/>
                    <a:gd name="T20" fmla="*/ 85 w 652"/>
                    <a:gd name="T21" fmla="*/ 425 h 624"/>
                    <a:gd name="T22" fmla="*/ 28 w 652"/>
                    <a:gd name="T23" fmla="*/ 482 h 624"/>
                    <a:gd name="T24" fmla="*/ 113 w 652"/>
                    <a:gd name="T25" fmla="*/ 482 h 624"/>
                    <a:gd name="T26" fmla="*/ 198 w 652"/>
                    <a:gd name="T27" fmla="*/ 539 h 624"/>
                    <a:gd name="T28" fmla="*/ 226 w 652"/>
                    <a:gd name="T29" fmla="*/ 595 h 624"/>
                    <a:gd name="T30" fmla="*/ 453 w 652"/>
                    <a:gd name="T31" fmla="*/ 624 h 624"/>
                    <a:gd name="T32" fmla="*/ 595 w 652"/>
                    <a:gd name="T33" fmla="*/ 595 h 624"/>
                    <a:gd name="T34" fmla="*/ 652 w 652"/>
                    <a:gd name="T35" fmla="*/ 539 h 624"/>
                    <a:gd name="T36" fmla="*/ 595 w 652"/>
                    <a:gd name="T37" fmla="*/ 482 h 624"/>
                    <a:gd name="T38" fmla="*/ 595 w 652"/>
                    <a:gd name="T39" fmla="*/ 454 h 624"/>
                    <a:gd name="T40" fmla="*/ 652 w 652"/>
                    <a:gd name="T41" fmla="*/ 425 h 624"/>
                    <a:gd name="T42" fmla="*/ 652 w 652"/>
                    <a:gd name="T43" fmla="*/ 369 h 624"/>
                    <a:gd name="T44" fmla="*/ 623 w 652"/>
                    <a:gd name="T45" fmla="*/ 340 h 624"/>
                    <a:gd name="T46" fmla="*/ 595 w 652"/>
                    <a:gd name="T47" fmla="*/ 227 h 624"/>
                    <a:gd name="T48" fmla="*/ 482 w 652"/>
                    <a:gd name="T49" fmla="*/ 199 h 624"/>
                    <a:gd name="T50" fmla="*/ 453 w 652"/>
                    <a:gd name="T51" fmla="*/ 170 h 624"/>
                    <a:gd name="T52" fmla="*/ 397 w 652"/>
                    <a:gd name="T53" fmla="*/ 142 h 624"/>
                    <a:gd name="T54" fmla="*/ 397 w 652"/>
                    <a:gd name="T55" fmla="*/ 114 h 624"/>
                    <a:gd name="T56" fmla="*/ 368 w 652"/>
                    <a:gd name="T57" fmla="*/ 114 h 624"/>
                    <a:gd name="T58" fmla="*/ 340 w 652"/>
                    <a:gd name="T59" fmla="*/ 29 h 6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</a:cxnLst>
                  <a:rect l="0" t="0" r="r" b="b"/>
                  <a:pathLst>
                    <a:path w="652" h="624">
                      <a:moveTo>
                        <a:pt x="340" y="29"/>
                      </a:moveTo>
                      <a:lnTo>
                        <a:pt x="283" y="0"/>
                      </a:lnTo>
                      <a:lnTo>
                        <a:pt x="113" y="85"/>
                      </a:lnTo>
                      <a:lnTo>
                        <a:pt x="85" y="142"/>
                      </a:lnTo>
                      <a:lnTo>
                        <a:pt x="28" y="114"/>
                      </a:lnTo>
                      <a:lnTo>
                        <a:pt x="0" y="142"/>
                      </a:lnTo>
                      <a:lnTo>
                        <a:pt x="28" y="170"/>
                      </a:lnTo>
                      <a:lnTo>
                        <a:pt x="56" y="227"/>
                      </a:lnTo>
                      <a:lnTo>
                        <a:pt x="113" y="255"/>
                      </a:lnTo>
                      <a:lnTo>
                        <a:pt x="56" y="397"/>
                      </a:lnTo>
                      <a:lnTo>
                        <a:pt x="85" y="425"/>
                      </a:lnTo>
                      <a:lnTo>
                        <a:pt x="28" y="482"/>
                      </a:lnTo>
                      <a:lnTo>
                        <a:pt x="113" y="482"/>
                      </a:lnTo>
                      <a:lnTo>
                        <a:pt x="198" y="539"/>
                      </a:lnTo>
                      <a:lnTo>
                        <a:pt x="226" y="595"/>
                      </a:lnTo>
                      <a:lnTo>
                        <a:pt x="453" y="624"/>
                      </a:lnTo>
                      <a:lnTo>
                        <a:pt x="595" y="595"/>
                      </a:lnTo>
                      <a:lnTo>
                        <a:pt x="652" y="539"/>
                      </a:lnTo>
                      <a:lnTo>
                        <a:pt x="595" y="482"/>
                      </a:lnTo>
                      <a:lnTo>
                        <a:pt x="595" y="454"/>
                      </a:lnTo>
                      <a:lnTo>
                        <a:pt x="652" y="425"/>
                      </a:lnTo>
                      <a:lnTo>
                        <a:pt x="652" y="369"/>
                      </a:lnTo>
                      <a:lnTo>
                        <a:pt x="623" y="340"/>
                      </a:lnTo>
                      <a:lnTo>
                        <a:pt x="595" y="227"/>
                      </a:lnTo>
                      <a:lnTo>
                        <a:pt x="482" y="199"/>
                      </a:lnTo>
                      <a:lnTo>
                        <a:pt x="453" y="170"/>
                      </a:lnTo>
                      <a:lnTo>
                        <a:pt x="397" y="142"/>
                      </a:lnTo>
                      <a:lnTo>
                        <a:pt x="397" y="114"/>
                      </a:lnTo>
                      <a:lnTo>
                        <a:pt x="368" y="114"/>
                      </a:lnTo>
                      <a:lnTo>
                        <a:pt x="340" y="29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8" name="Freeform 743"/>
                <p:cNvSpPr>
                  <a:spLocks/>
                </p:cNvSpPr>
                <p:nvPr/>
              </p:nvSpPr>
              <p:spPr bwMode="auto">
                <a:xfrm>
                  <a:off x="8066086" y="3540123"/>
                  <a:ext cx="1484312" cy="1035050"/>
                </a:xfrm>
                <a:custGeom>
                  <a:avLst/>
                  <a:gdLst>
                    <a:gd name="T0" fmla="*/ 0 w 935"/>
                    <a:gd name="T1" fmla="*/ 199 h 652"/>
                    <a:gd name="T2" fmla="*/ 28 w 935"/>
                    <a:gd name="T3" fmla="*/ 284 h 652"/>
                    <a:gd name="T4" fmla="*/ 28 w 935"/>
                    <a:gd name="T5" fmla="*/ 454 h 652"/>
                    <a:gd name="T6" fmla="*/ 0 w 935"/>
                    <a:gd name="T7" fmla="*/ 511 h 652"/>
                    <a:gd name="T8" fmla="*/ 28 w 935"/>
                    <a:gd name="T9" fmla="*/ 596 h 652"/>
                    <a:gd name="T10" fmla="*/ 170 w 935"/>
                    <a:gd name="T11" fmla="*/ 652 h 652"/>
                    <a:gd name="T12" fmla="*/ 142 w 935"/>
                    <a:gd name="T13" fmla="*/ 624 h 652"/>
                    <a:gd name="T14" fmla="*/ 170 w 935"/>
                    <a:gd name="T15" fmla="*/ 596 h 652"/>
                    <a:gd name="T16" fmla="*/ 227 w 935"/>
                    <a:gd name="T17" fmla="*/ 624 h 652"/>
                    <a:gd name="T18" fmla="*/ 255 w 935"/>
                    <a:gd name="T19" fmla="*/ 567 h 652"/>
                    <a:gd name="T20" fmla="*/ 425 w 935"/>
                    <a:gd name="T21" fmla="*/ 482 h 652"/>
                    <a:gd name="T22" fmla="*/ 482 w 935"/>
                    <a:gd name="T23" fmla="*/ 511 h 652"/>
                    <a:gd name="T24" fmla="*/ 510 w 935"/>
                    <a:gd name="T25" fmla="*/ 454 h 652"/>
                    <a:gd name="T26" fmla="*/ 539 w 935"/>
                    <a:gd name="T27" fmla="*/ 454 h 652"/>
                    <a:gd name="T28" fmla="*/ 624 w 935"/>
                    <a:gd name="T29" fmla="*/ 567 h 652"/>
                    <a:gd name="T30" fmla="*/ 652 w 935"/>
                    <a:gd name="T31" fmla="*/ 567 h 652"/>
                    <a:gd name="T32" fmla="*/ 652 w 935"/>
                    <a:gd name="T33" fmla="*/ 539 h 652"/>
                    <a:gd name="T34" fmla="*/ 737 w 935"/>
                    <a:gd name="T35" fmla="*/ 567 h 652"/>
                    <a:gd name="T36" fmla="*/ 794 w 935"/>
                    <a:gd name="T37" fmla="*/ 482 h 652"/>
                    <a:gd name="T38" fmla="*/ 850 w 935"/>
                    <a:gd name="T39" fmla="*/ 482 h 652"/>
                    <a:gd name="T40" fmla="*/ 907 w 935"/>
                    <a:gd name="T41" fmla="*/ 511 h 652"/>
                    <a:gd name="T42" fmla="*/ 935 w 935"/>
                    <a:gd name="T43" fmla="*/ 425 h 652"/>
                    <a:gd name="T44" fmla="*/ 907 w 935"/>
                    <a:gd name="T45" fmla="*/ 425 h 652"/>
                    <a:gd name="T46" fmla="*/ 935 w 935"/>
                    <a:gd name="T47" fmla="*/ 369 h 652"/>
                    <a:gd name="T48" fmla="*/ 850 w 935"/>
                    <a:gd name="T49" fmla="*/ 369 h 652"/>
                    <a:gd name="T50" fmla="*/ 879 w 935"/>
                    <a:gd name="T51" fmla="*/ 227 h 652"/>
                    <a:gd name="T52" fmla="*/ 794 w 935"/>
                    <a:gd name="T53" fmla="*/ 142 h 652"/>
                    <a:gd name="T54" fmla="*/ 567 w 935"/>
                    <a:gd name="T55" fmla="*/ 142 h 652"/>
                    <a:gd name="T56" fmla="*/ 539 w 935"/>
                    <a:gd name="T57" fmla="*/ 114 h 652"/>
                    <a:gd name="T58" fmla="*/ 510 w 935"/>
                    <a:gd name="T59" fmla="*/ 114 h 652"/>
                    <a:gd name="T60" fmla="*/ 510 w 935"/>
                    <a:gd name="T61" fmla="*/ 29 h 652"/>
                    <a:gd name="T62" fmla="*/ 482 w 935"/>
                    <a:gd name="T63" fmla="*/ 0 h 652"/>
                    <a:gd name="T64" fmla="*/ 482 w 935"/>
                    <a:gd name="T65" fmla="*/ 142 h 652"/>
                    <a:gd name="T66" fmla="*/ 397 w 935"/>
                    <a:gd name="T67" fmla="*/ 114 h 652"/>
                    <a:gd name="T68" fmla="*/ 255 w 935"/>
                    <a:gd name="T69" fmla="*/ 114 h 652"/>
                    <a:gd name="T70" fmla="*/ 312 w 935"/>
                    <a:gd name="T71" fmla="*/ 57 h 652"/>
                    <a:gd name="T72" fmla="*/ 198 w 935"/>
                    <a:gd name="T73" fmla="*/ 29 h 652"/>
                    <a:gd name="T74" fmla="*/ 170 w 935"/>
                    <a:gd name="T75" fmla="*/ 85 h 652"/>
                    <a:gd name="T76" fmla="*/ 57 w 935"/>
                    <a:gd name="T77" fmla="*/ 170 h 652"/>
                    <a:gd name="T78" fmla="*/ 0 w 935"/>
                    <a:gd name="T79" fmla="*/ 199 h 65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</a:cxnLst>
                  <a:rect l="0" t="0" r="r" b="b"/>
                  <a:pathLst>
                    <a:path w="935" h="652">
                      <a:moveTo>
                        <a:pt x="0" y="199"/>
                      </a:moveTo>
                      <a:lnTo>
                        <a:pt x="28" y="284"/>
                      </a:lnTo>
                      <a:lnTo>
                        <a:pt x="28" y="454"/>
                      </a:lnTo>
                      <a:lnTo>
                        <a:pt x="0" y="511"/>
                      </a:lnTo>
                      <a:lnTo>
                        <a:pt x="28" y="596"/>
                      </a:lnTo>
                      <a:lnTo>
                        <a:pt x="170" y="652"/>
                      </a:lnTo>
                      <a:lnTo>
                        <a:pt x="142" y="624"/>
                      </a:lnTo>
                      <a:lnTo>
                        <a:pt x="170" y="596"/>
                      </a:lnTo>
                      <a:lnTo>
                        <a:pt x="227" y="624"/>
                      </a:lnTo>
                      <a:lnTo>
                        <a:pt x="255" y="567"/>
                      </a:lnTo>
                      <a:lnTo>
                        <a:pt x="425" y="482"/>
                      </a:lnTo>
                      <a:lnTo>
                        <a:pt x="482" y="511"/>
                      </a:lnTo>
                      <a:lnTo>
                        <a:pt x="510" y="454"/>
                      </a:lnTo>
                      <a:lnTo>
                        <a:pt x="539" y="454"/>
                      </a:lnTo>
                      <a:lnTo>
                        <a:pt x="624" y="567"/>
                      </a:lnTo>
                      <a:lnTo>
                        <a:pt x="652" y="567"/>
                      </a:lnTo>
                      <a:lnTo>
                        <a:pt x="652" y="539"/>
                      </a:lnTo>
                      <a:lnTo>
                        <a:pt x="737" y="567"/>
                      </a:lnTo>
                      <a:lnTo>
                        <a:pt x="794" y="482"/>
                      </a:lnTo>
                      <a:lnTo>
                        <a:pt x="850" y="482"/>
                      </a:lnTo>
                      <a:lnTo>
                        <a:pt x="907" y="511"/>
                      </a:lnTo>
                      <a:lnTo>
                        <a:pt x="935" y="425"/>
                      </a:lnTo>
                      <a:lnTo>
                        <a:pt x="907" y="425"/>
                      </a:lnTo>
                      <a:lnTo>
                        <a:pt x="935" y="369"/>
                      </a:lnTo>
                      <a:lnTo>
                        <a:pt x="850" y="369"/>
                      </a:lnTo>
                      <a:lnTo>
                        <a:pt x="879" y="227"/>
                      </a:lnTo>
                      <a:lnTo>
                        <a:pt x="794" y="142"/>
                      </a:lnTo>
                      <a:lnTo>
                        <a:pt x="567" y="142"/>
                      </a:lnTo>
                      <a:lnTo>
                        <a:pt x="539" y="114"/>
                      </a:lnTo>
                      <a:lnTo>
                        <a:pt x="510" y="114"/>
                      </a:lnTo>
                      <a:lnTo>
                        <a:pt x="510" y="29"/>
                      </a:lnTo>
                      <a:lnTo>
                        <a:pt x="482" y="0"/>
                      </a:lnTo>
                      <a:lnTo>
                        <a:pt x="482" y="142"/>
                      </a:lnTo>
                      <a:lnTo>
                        <a:pt x="397" y="114"/>
                      </a:lnTo>
                      <a:lnTo>
                        <a:pt x="255" y="114"/>
                      </a:lnTo>
                      <a:lnTo>
                        <a:pt x="312" y="57"/>
                      </a:lnTo>
                      <a:lnTo>
                        <a:pt x="198" y="29"/>
                      </a:lnTo>
                      <a:lnTo>
                        <a:pt x="170" y="85"/>
                      </a:lnTo>
                      <a:lnTo>
                        <a:pt x="57" y="170"/>
                      </a:lnTo>
                      <a:lnTo>
                        <a:pt x="0" y="199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9" name="Freeform 744"/>
                <p:cNvSpPr>
                  <a:spLocks/>
                </p:cNvSpPr>
                <p:nvPr/>
              </p:nvSpPr>
              <p:spPr bwMode="auto">
                <a:xfrm>
                  <a:off x="8831261" y="4260846"/>
                  <a:ext cx="855662" cy="900112"/>
                </a:xfrm>
                <a:custGeom>
                  <a:avLst/>
                  <a:gdLst>
                    <a:gd name="T0" fmla="*/ 425 w 539"/>
                    <a:gd name="T1" fmla="*/ 57 h 567"/>
                    <a:gd name="T2" fmla="*/ 397 w 539"/>
                    <a:gd name="T3" fmla="*/ 142 h 567"/>
                    <a:gd name="T4" fmla="*/ 368 w 539"/>
                    <a:gd name="T5" fmla="*/ 170 h 567"/>
                    <a:gd name="T6" fmla="*/ 425 w 539"/>
                    <a:gd name="T7" fmla="*/ 198 h 567"/>
                    <a:gd name="T8" fmla="*/ 425 w 539"/>
                    <a:gd name="T9" fmla="*/ 227 h 567"/>
                    <a:gd name="T10" fmla="*/ 453 w 539"/>
                    <a:gd name="T11" fmla="*/ 255 h 567"/>
                    <a:gd name="T12" fmla="*/ 539 w 539"/>
                    <a:gd name="T13" fmla="*/ 255 h 567"/>
                    <a:gd name="T14" fmla="*/ 482 w 539"/>
                    <a:gd name="T15" fmla="*/ 312 h 567"/>
                    <a:gd name="T16" fmla="*/ 510 w 539"/>
                    <a:gd name="T17" fmla="*/ 368 h 567"/>
                    <a:gd name="T18" fmla="*/ 453 w 539"/>
                    <a:gd name="T19" fmla="*/ 425 h 567"/>
                    <a:gd name="T20" fmla="*/ 312 w 539"/>
                    <a:gd name="T21" fmla="*/ 567 h 567"/>
                    <a:gd name="T22" fmla="*/ 255 w 539"/>
                    <a:gd name="T23" fmla="*/ 510 h 567"/>
                    <a:gd name="T24" fmla="*/ 255 w 539"/>
                    <a:gd name="T25" fmla="*/ 482 h 567"/>
                    <a:gd name="T26" fmla="*/ 312 w 539"/>
                    <a:gd name="T27" fmla="*/ 453 h 567"/>
                    <a:gd name="T28" fmla="*/ 312 w 539"/>
                    <a:gd name="T29" fmla="*/ 397 h 567"/>
                    <a:gd name="T30" fmla="*/ 283 w 539"/>
                    <a:gd name="T31" fmla="*/ 368 h 567"/>
                    <a:gd name="T32" fmla="*/ 255 w 539"/>
                    <a:gd name="T33" fmla="*/ 255 h 567"/>
                    <a:gd name="T34" fmla="*/ 142 w 539"/>
                    <a:gd name="T35" fmla="*/ 227 h 567"/>
                    <a:gd name="T36" fmla="*/ 113 w 539"/>
                    <a:gd name="T37" fmla="*/ 198 h 567"/>
                    <a:gd name="T38" fmla="*/ 57 w 539"/>
                    <a:gd name="T39" fmla="*/ 170 h 567"/>
                    <a:gd name="T40" fmla="*/ 57 w 539"/>
                    <a:gd name="T41" fmla="*/ 142 h 567"/>
                    <a:gd name="T42" fmla="*/ 28 w 539"/>
                    <a:gd name="T43" fmla="*/ 142 h 567"/>
                    <a:gd name="T44" fmla="*/ 0 w 539"/>
                    <a:gd name="T45" fmla="*/ 57 h 567"/>
                    <a:gd name="T46" fmla="*/ 28 w 539"/>
                    <a:gd name="T47" fmla="*/ 0 h 567"/>
                    <a:gd name="T48" fmla="*/ 57 w 539"/>
                    <a:gd name="T49" fmla="*/ 0 h 567"/>
                    <a:gd name="T50" fmla="*/ 142 w 539"/>
                    <a:gd name="T51" fmla="*/ 113 h 567"/>
                    <a:gd name="T52" fmla="*/ 170 w 539"/>
                    <a:gd name="T53" fmla="*/ 113 h 567"/>
                    <a:gd name="T54" fmla="*/ 170 w 539"/>
                    <a:gd name="T55" fmla="*/ 85 h 567"/>
                    <a:gd name="T56" fmla="*/ 255 w 539"/>
                    <a:gd name="T57" fmla="*/ 113 h 567"/>
                    <a:gd name="T58" fmla="*/ 312 w 539"/>
                    <a:gd name="T59" fmla="*/ 28 h 567"/>
                    <a:gd name="T60" fmla="*/ 368 w 539"/>
                    <a:gd name="T61" fmla="*/ 28 h 567"/>
                    <a:gd name="T62" fmla="*/ 425 w 539"/>
                    <a:gd name="T63" fmla="*/ 57 h 5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</a:cxnLst>
                  <a:rect l="0" t="0" r="r" b="b"/>
                  <a:pathLst>
                    <a:path w="539" h="567">
                      <a:moveTo>
                        <a:pt x="425" y="57"/>
                      </a:moveTo>
                      <a:lnTo>
                        <a:pt x="397" y="142"/>
                      </a:lnTo>
                      <a:lnTo>
                        <a:pt x="368" y="170"/>
                      </a:lnTo>
                      <a:lnTo>
                        <a:pt x="425" y="198"/>
                      </a:lnTo>
                      <a:lnTo>
                        <a:pt x="425" y="227"/>
                      </a:lnTo>
                      <a:lnTo>
                        <a:pt x="453" y="255"/>
                      </a:lnTo>
                      <a:lnTo>
                        <a:pt x="539" y="255"/>
                      </a:lnTo>
                      <a:lnTo>
                        <a:pt x="482" y="312"/>
                      </a:lnTo>
                      <a:lnTo>
                        <a:pt x="510" y="368"/>
                      </a:lnTo>
                      <a:lnTo>
                        <a:pt x="453" y="425"/>
                      </a:lnTo>
                      <a:lnTo>
                        <a:pt x="312" y="567"/>
                      </a:lnTo>
                      <a:lnTo>
                        <a:pt x="255" y="510"/>
                      </a:lnTo>
                      <a:lnTo>
                        <a:pt x="255" y="482"/>
                      </a:lnTo>
                      <a:lnTo>
                        <a:pt x="312" y="453"/>
                      </a:lnTo>
                      <a:lnTo>
                        <a:pt x="312" y="397"/>
                      </a:lnTo>
                      <a:lnTo>
                        <a:pt x="283" y="368"/>
                      </a:lnTo>
                      <a:lnTo>
                        <a:pt x="255" y="255"/>
                      </a:lnTo>
                      <a:lnTo>
                        <a:pt x="142" y="227"/>
                      </a:lnTo>
                      <a:lnTo>
                        <a:pt x="113" y="198"/>
                      </a:lnTo>
                      <a:lnTo>
                        <a:pt x="57" y="170"/>
                      </a:lnTo>
                      <a:lnTo>
                        <a:pt x="57" y="142"/>
                      </a:lnTo>
                      <a:lnTo>
                        <a:pt x="28" y="142"/>
                      </a:lnTo>
                      <a:lnTo>
                        <a:pt x="0" y="57"/>
                      </a:lnTo>
                      <a:lnTo>
                        <a:pt x="28" y="0"/>
                      </a:lnTo>
                      <a:lnTo>
                        <a:pt x="57" y="0"/>
                      </a:lnTo>
                      <a:lnTo>
                        <a:pt x="142" y="113"/>
                      </a:lnTo>
                      <a:lnTo>
                        <a:pt x="170" y="113"/>
                      </a:lnTo>
                      <a:lnTo>
                        <a:pt x="170" y="85"/>
                      </a:lnTo>
                      <a:lnTo>
                        <a:pt x="255" y="113"/>
                      </a:lnTo>
                      <a:lnTo>
                        <a:pt x="312" y="28"/>
                      </a:lnTo>
                      <a:lnTo>
                        <a:pt x="368" y="28"/>
                      </a:lnTo>
                      <a:lnTo>
                        <a:pt x="425" y="5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0" name="Freeform 746"/>
                <p:cNvSpPr>
                  <a:spLocks/>
                </p:cNvSpPr>
                <p:nvPr/>
              </p:nvSpPr>
              <p:spPr bwMode="auto">
                <a:xfrm>
                  <a:off x="9550397" y="4575171"/>
                  <a:ext cx="765175" cy="585788"/>
                </a:xfrm>
                <a:custGeom>
                  <a:avLst/>
                  <a:gdLst>
                    <a:gd name="T0" fmla="*/ 86 w 482"/>
                    <a:gd name="T1" fmla="*/ 57 h 369"/>
                    <a:gd name="T2" fmla="*/ 29 w 482"/>
                    <a:gd name="T3" fmla="*/ 114 h 369"/>
                    <a:gd name="T4" fmla="*/ 57 w 482"/>
                    <a:gd name="T5" fmla="*/ 170 h 369"/>
                    <a:gd name="T6" fmla="*/ 0 w 482"/>
                    <a:gd name="T7" fmla="*/ 227 h 369"/>
                    <a:gd name="T8" fmla="*/ 114 w 482"/>
                    <a:gd name="T9" fmla="*/ 227 h 369"/>
                    <a:gd name="T10" fmla="*/ 199 w 482"/>
                    <a:gd name="T11" fmla="*/ 284 h 369"/>
                    <a:gd name="T12" fmla="*/ 227 w 482"/>
                    <a:gd name="T13" fmla="*/ 340 h 369"/>
                    <a:gd name="T14" fmla="*/ 284 w 482"/>
                    <a:gd name="T15" fmla="*/ 340 h 369"/>
                    <a:gd name="T16" fmla="*/ 284 w 482"/>
                    <a:gd name="T17" fmla="*/ 369 h 369"/>
                    <a:gd name="T18" fmla="*/ 369 w 482"/>
                    <a:gd name="T19" fmla="*/ 340 h 369"/>
                    <a:gd name="T20" fmla="*/ 397 w 482"/>
                    <a:gd name="T21" fmla="*/ 227 h 369"/>
                    <a:gd name="T22" fmla="*/ 482 w 482"/>
                    <a:gd name="T23" fmla="*/ 142 h 369"/>
                    <a:gd name="T24" fmla="*/ 482 w 482"/>
                    <a:gd name="T25" fmla="*/ 57 h 369"/>
                    <a:gd name="T26" fmla="*/ 369 w 482"/>
                    <a:gd name="T27" fmla="*/ 57 h 369"/>
                    <a:gd name="T28" fmla="*/ 284 w 482"/>
                    <a:gd name="T29" fmla="*/ 0 h 369"/>
                    <a:gd name="T30" fmla="*/ 227 w 482"/>
                    <a:gd name="T31" fmla="*/ 57 h 369"/>
                    <a:gd name="T32" fmla="*/ 199 w 482"/>
                    <a:gd name="T33" fmla="*/ 29 h 369"/>
                    <a:gd name="T34" fmla="*/ 114 w 482"/>
                    <a:gd name="T35" fmla="*/ 29 h 369"/>
                    <a:gd name="T36" fmla="*/ 86 w 482"/>
                    <a:gd name="T37" fmla="*/ 57 h 36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482" h="369">
                      <a:moveTo>
                        <a:pt x="86" y="57"/>
                      </a:moveTo>
                      <a:lnTo>
                        <a:pt x="29" y="114"/>
                      </a:lnTo>
                      <a:lnTo>
                        <a:pt x="57" y="170"/>
                      </a:lnTo>
                      <a:lnTo>
                        <a:pt x="0" y="227"/>
                      </a:lnTo>
                      <a:lnTo>
                        <a:pt x="114" y="227"/>
                      </a:lnTo>
                      <a:lnTo>
                        <a:pt x="199" y="284"/>
                      </a:lnTo>
                      <a:lnTo>
                        <a:pt x="227" y="340"/>
                      </a:lnTo>
                      <a:lnTo>
                        <a:pt x="284" y="340"/>
                      </a:lnTo>
                      <a:lnTo>
                        <a:pt x="284" y="369"/>
                      </a:lnTo>
                      <a:lnTo>
                        <a:pt x="369" y="340"/>
                      </a:lnTo>
                      <a:lnTo>
                        <a:pt x="397" y="227"/>
                      </a:lnTo>
                      <a:lnTo>
                        <a:pt x="482" y="142"/>
                      </a:lnTo>
                      <a:lnTo>
                        <a:pt x="482" y="57"/>
                      </a:lnTo>
                      <a:lnTo>
                        <a:pt x="369" y="57"/>
                      </a:lnTo>
                      <a:lnTo>
                        <a:pt x="284" y="0"/>
                      </a:lnTo>
                      <a:lnTo>
                        <a:pt x="227" y="57"/>
                      </a:lnTo>
                      <a:lnTo>
                        <a:pt x="199" y="29"/>
                      </a:lnTo>
                      <a:lnTo>
                        <a:pt x="114" y="29"/>
                      </a:lnTo>
                      <a:lnTo>
                        <a:pt x="86" y="5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1" name="Freeform 747"/>
                <p:cNvSpPr>
                  <a:spLocks/>
                </p:cNvSpPr>
                <p:nvPr/>
              </p:nvSpPr>
              <p:spPr bwMode="auto">
                <a:xfrm>
                  <a:off x="9415460" y="4079873"/>
                  <a:ext cx="990599" cy="585788"/>
                </a:xfrm>
                <a:custGeom>
                  <a:avLst/>
                  <a:gdLst>
                    <a:gd name="T0" fmla="*/ 369 w 624"/>
                    <a:gd name="T1" fmla="*/ 312 h 369"/>
                    <a:gd name="T2" fmla="*/ 312 w 624"/>
                    <a:gd name="T3" fmla="*/ 369 h 369"/>
                    <a:gd name="T4" fmla="*/ 284 w 624"/>
                    <a:gd name="T5" fmla="*/ 341 h 369"/>
                    <a:gd name="T6" fmla="*/ 199 w 624"/>
                    <a:gd name="T7" fmla="*/ 341 h 369"/>
                    <a:gd name="T8" fmla="*/ 171 w 624"/>
                    <a:gd name="T9" fmla="*/ 369 h 369"/>
                    <a:gd name="T10" fmla="*/ 85 w 624"/>
                    <a:gd name="T11" fmla="*/ 369 h 369"/>
                    <a:gd name="T12" fmla="*/ 57 w 624"/>
                    <a:gd name="T13" fmla="*/ 341 h 369"/>
                    <a:gd name="T14" fmla="*/ 57 w 624"/>
                    <a:gd name="T15" fmla="*/ 312 h 369"/>
                    <a:gd name="T16" fmla="*/ 0 w 624"/>
                    <a:gd name="T17" fmla="*/ 284 h 369"/>
                    <a:gd name="T18" fmla="*/ 29 w 624"/>
                    <a:gd name="T19" fmla="*/ 256 h 369"/>
                    <a:gd name="T20" fmla="*/ 57 w 624"/>
                    <a:gd name="T21" fmla="*/ 171 h 369"/>
                    <a:gd name="T22" fmla="*/ 85 w 624"/>
                    <a:gd name="T23" fmla="*/ 85 h 369"/>
                    <a:gd name="T24" fmla="*/ 171 w 624"/>
                    <a:gd name="T25" fmla="*/ 57 h 369"/>
                    <a:gd name="T26" fmla="*/ 227 w 624"/>
                    <a:gd name="T27" fmla="*/ 85 h 369"/>
                    <a:gd name="T28" fmla="*/ 256 w 624"/>
                    <a:gd name="T29" fmla="*/ 114 h 369"/>
                    <a:gd name="T30" fmla="*/ 312 w 624"/>
                    <a:gd name="T31" fmla="*/ 0 h 369"/>
                    <a:gd name="T32" fmla="*/ 369 w 624"/>
                    <a:gd name="T33" fmla="*/ 29 h 369"/>
                    <a:gd name="T34" fmla="*/ 369 w 624"/>
                    <a:gd name="T35" fmla="*/ 57 h 369"/>
                    <a:gd name="T36" fmla="*/ 426 w 624"/>
                    <a:gd name="T37" fmla="*/ 85 h 369"/>
                    <a:gd name="T38" fmla="*/ 454 w 624"/>
                    <a:gd name="T39" fmla="*/ 29 h 369"/>
                    <a:gd name="T40" fmla="*/ 482 w 624"/>
                    <a:gd name="T41" fmla="*/ 29 h 369"/>
                    <a:gd name="T42" fmla="*/ 511 w 624"/>
                    <a:gd name="T43" fmla="*/ 85 h 369"/>
                    <a:gd name="T44" fmla="*/ 539 w 624"/>
                    <a:gd name="T45" fmla="*/ 57 h 369"/>
                    <a:gd name="T46" fmla="*/ 624 w 624"/>
                    <a:gd name="T47" fmla="*/ 114 h 369"/>
                    <a:gd name="T48" fmla="*/ 596 w 624"/>
                    <a:gd name="T49" fmla="*/ 142 h 369"/>
                    <a:gd name="T50" fmla="*/ 567 w 624"/>
                    <a:gd name="T51" fmla="*/ 114 h 369"/>
                    <a:gd name="T52" fmla="*/ 539 w 624"/>
                    <a:gd name="T53" fmla="*/ 171 h 369"/>
                    <a:gd name="T54" fmla="*/ 511 w 624"/>
                    <a:gd name="T55" fmla="*/ 171 h 369"/>
                    <a:gd name="T56" fmla="*/ 511 w 624"/>
                    <a:gd name="T57" fmla="*/ 227 h 369"/>
                    <a:gd name="T58" fmla="*/ 426 w 624"/>
                    <a:gd name="T59" fmla="*/ 199 h 369"/>
                    <a:gd name="T60" fmla="*/ 397 w 624"/>
                    <a:gd name="T61" fmla="*/ 227 h 369"/>
                    <a:gd name="T62" fmla="*/ 426 w 624"/>
                    <a:gd name="T63" fmla="*/ 284 h 369"/>
                    <a:gd name="T64" fmla="*/ 369 w 624"/>
                    <a:gd name="T65" fmla="*/ 284 h 369"/>
                    <a:gd name="T66" fmla="*/ 369 w 624"/>
                    <a:gd name="T67" fmla="*/ 312 h 36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</a:cxnLst>
                  <a:rect l="0" t="0" r="r" b="b"/>
                  <a:pathLst>
                    <a:path w="624" h="369">
                      <a:moveTo>
                        <a:pt x="369" y="312"/>
                      </a:moveTo>
                      <a:lnTo>
                        <a:pt x="312" y="369"/>
                      </a:lnTo>
                      <a:lnTo>
                        <a:pt x="284" y="341"/>
                      </a:lnTo>
                      <a:lnTo>
                        <a:pt x="199" y="341"/>
                      </a:lnTo>
                      <a:lnTo>
                        <a:pt x="171" y="369"/>
                      </a:lnTo>
                      <a:lnTo>
                        <a:pt x="85" y="369"/>
                      </a:lnTo>
                      <a:lnTo>
                        <a:pt x="57" y="341"/>
                      </a:lnTo>
                      <a:lnTo>
                        <a:pt x="57" y="312"/>
                      </a:lnTo>
                      <a:lnTo>
                        <a:pt x="0" y="284"/>
                      </a:lnTo>
                      <a:lnTo>
                        <a:pt x="29" y="256"/>
                      </a:lnTo>
                      <a:lnTo>
                        <a:pt x="57" y="171"/>
                      </a:lnTo>
                      <a:lnTo>
                        <a:pt x="85" y="85"/>
                      </a:lnTo>
                      <a:lnTo>
                        <a:pt x="171" y="57"/>
                      </a:lnTo>
                      <a:lnTo>
                        <a:pt x="227" y="85"/>
                      </a:lnTo>
                      <a:lnTo>
                        <a:pt x="256" y="114"/>
                      </a:lnTo>
                      <a:lnTo>
                        <a:pt x="312" y="0"/>
                      </a:lnTo>
                      <a:lnTo>
                        <a:pt x="369" y="29"/>
                      </a:lnTo>
                      <a:lnTo>
                        <a:pt x="369" y="57"/>
                      </a:lnTo>
                      <a:lnTo>
                        <a:pt x="426" y="85"/>
                      </a:lnTo>
                      <a:lnTo>
                        <a:pt x="454" y="29"/>
                      </a:lnTo>
                      <a:lnTo>
                        <a:pt x="482" y="29"/>
                      </a:lnTo>
                      <a:lnTo>
                        <a:pt x="511" y="85"/>
                      </a:lnTo>
                      <a:lnTo>
                        <a:pt x="539" y="57"/>
                      </a:lnTo>
                      <a:lnTo>
                        <a:pt x="624" y="114"/>
                      </a:lnTo>
                      <a:lnTo>
                        <a:pt x="596" y="142"/>
                      </a:lnTo>
                      <a:lnTo>
                        <a:pt x="567" y="114"/>
                      </a:lnTo>
                      <a:lnTo>
                        <a:pt x="539" y="171"/>
                      </a:lnTo>
                      <a:lnTo>
                        <a:pt x="511" y="171"/>
                      </a:lnTo>
                      <a:lnTo>
                        <a:pt x="511" y="227"/>
                      </a:lnTo>
                      <a:lnTo>
                        <a:pt x="426" y="199"/>
                      </a:lnTo>
                      <a:lnTo>
                        <a:pt x="397" y="227"/>
                      </a:lnTo>
                      <a:lnTo>
                        <a:pt x="426" y="284"/>
                      </a:lnTo>
                      <a:lnTo>
                        <a:pt x="369" y="284"/>
                      </a:lnTo>
                      <a:lnTo>
                        <a:pt x="369" y="312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2" name="Freeform 748"/>
                <p:cNvSpPr>
                  <a:spLocks/>
                </p:cNvSpPr>
                <p:nvPr/>
              </p:nvSpPr>
              <p:spPr bwMode="auto">
                <a:xfrm>
                  <a:off x="8831261" y="3270248"/>
                  <a:ext cx="1214437" cy="990600"/>
                </a:xfrm>
                <a:custGeom>
                  <a:avLst/>
                  <a:gdLst>
                    <a:gd name="T0" fmla="*/ 737 w 765"/>
                    <a:gd name="T1" fmla="*/ 539 h 624"/>
                    <a:gd name="T2" fmla="*/ 680 w 765"/>
                    <a:gd name="T3" fmla="*/ 510 h 624"/>
                    <a:gd name="T4" fmla="*/ 624 w 765"/>
                    <a:gd name="T5" fmla="*/ 624 h 624"/>
                    <a:gd name="T6" fmla="*/ 595 w 765"/>
                    <a:gd name="T7" fmla="*/ 595 h 624"/>
                    <a:gd name="T8" fmla="*/ 539 w 765"/>
                    <a:gd name="T9" fmla="*/ 567 h 624"/>
                    <a:gd name="T10" fmla="*/ 453 w 765"/>
                    <a:gd name="T11" fmla="*/ 595 h 624"/>
                    <a:gd name="T12" fmla="*/ 425 w 765"/>
                    <a:gd name="T13" fmla="*/ 595 h 624"/>
                    <a:gd name="T14" fmla="*/ 453 w 765"/>
                    <a:gd name="T15" fmla="*/ 539 h 624"/>
                    <a:gd name="T16" fmla="*/ 368 w 765"/>
                    <a:gd name="T17" fmla="*/ 539 h 624"/>
                    <a:gd name="T18" fmla="*/ 397 w 765"/>
                    <a:gd name="T19" fmla="*/ 397 h 624"/>
                    <a:gd name="T20" fmla="*/ 312 w 765"/>
                    <a:gd name="T21" fmla="*/ 312 h 624"/>
                    <a:gd name="T22" fmla="*/ 85 w 765"/>
                    <a:gd name="T23" fmla="*/ 312 h 624"/>
                    <a:gd name="T24" fmla="*/ 57 w 765"/>
                    <a:gd name="T25" fmla="*/ 284 h 624"/>
                    <a:gd name="T26" fmla="*/ 28 w 765"/>
                    <a:gd name="T27" fmla="*/ 284 h 624"/>
                    <a:gd name="T28" fmla="*/ 28 w 765"/>
                    <a:gd name="T29" fmla="*/ 199 h 624"/>
                    <a:gd name="T30" fmla="*/ 0 w 765"/>
                    <a:gd name="T31" fmla="*/ 170 h 624"/>
                    <a:gd name="T32" fmla="*/ 0 w 765"/>
                    <a:gd name="T33" fmla="*/ 142 h 624"/>
                    <a:gd name="T34" fmla="*/ 113 w 765"/>
                    <a:gd name="T35" fmla="*/ 85 h 624"/>
                    <a:gd name="T36" fmla="*/ 113 w 765"/>
                    <a:gd name="T37" fmla="*/ 0 h 624"/>
                    <a:gd name="T38" fmla="*/ 539 w 765"/>
                    <a:gd name="T39" fmla="*/ 0 h 624"/>
                    <a:gd name="T40" fmla="*/ 567 w 765"/>
                    <a:gd name="T41" fmla="*/ 28 h 624"/>
                    <a:gd name="T42" fmla="*/ 539 w 765"/>
                    <a:gd name="T43" fmla="*/ 85 h 624"/>
                    <a:gd name="T44" fmla="*/ 624 w 765"/>
                    <a:gd name="T45" fmla="*/ 114 h 624"/>
                    <a:gd name="T46" fmla="*/ 595 w 765"/>
                    <a:gd name="T47" fmla="*/ 199 h 624"/>
                    <a:gd name="T48" fmla="*/ 652 w 765"/>
                    <a:gd name="T49" fmla="*/ 340 h 624"/>
                    <a:gd name="T50" fmla="*/ 737 w 765"/>
                    <a:gd name="T51" fmla="*/ 369 h 624"/>
                    <a:gd name="T52" fmla="*/ 765 w 765"/>
                    <a:gd name="T53" fmla="*/ 510 h 624"/>
                    <a:gd name="T54" fmla="*/ 737 w 765"/>
                    <a:gd name="T55" fmla="*/ 539 h 6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765" h="624">
                      <a:moveTo>
                        <a:pt x="737" y="539"/>
                      </a:moveTo>
                      <a:lnTo>
                        <a:pt x="680" y="510"/>
                      </a:lnTo>
                      <a:lnTo>
                        <a:pt x="624" y="624"/>
                      </a:lnTo>
                      <a:lnTo>
                        <a:pt x="595" y="595"/>
                      </a:lnTo>
                      <a:lnTo>
                        <a:pt x="539" y="567"/>
                      </a:lnTo>
                      <a:lnTo>
                        <a:pt x="453" y="595"/>
                      </a:lnTo>
                      <a:lnTo>
                        <a:pt x="425" y="595"/>
                      </a:lnTo>
                      <a:lnTo>
                        <a:pt x="453" y="539"/>
                      </a:lnTo>
                      <a:lnTo>
                        <a:pt x="368" y="539"/>
                      </a:lnTo>
                      <a:lnTo>
                        <a:pt x="397" y="397"/>
                      </a:lnTo>
                      <a:lnTo>
                        <a:pt x="312" y="312"/>
                      </a:lnTo>
                      <a:lnTo>
                        <a:pt x="85" y="312"/>
                      </a:lnTo>
                      <a:lnTo>
                        <a:pt x="57" y="284"/>
                      </a:lnTo>
                      <a:lnTo>
                        <a:pt x="28" y="284"/>
                      </a:lnTo>
                      <a:lnTo>
                        <a:pt x="28" y="199"/>
                      </a:lnTo>
                      <a:lnTo>
                        <a:pt x="0" y="170"/>
                      </a:lnTo>
                      <a:lnTo>
                        <a:pt x="0" y="142"/>
                      </a:lnTo>
                      <a:lnTo>
                        <a:pt x="113" y="85"/>
                      </a:lnTo>
                      <a:lnTo>
                        <a:pt x="113" y="0"/>
                      </a:lnTo>
                      <a:lnTo>
                        <a:pt x="539" y="0"/>
                      </a:lnTo>
                      <a:lnTo>
                        <a:pt x="567" y="28"/>
                      </a:lnTo>
                      <a:lnTo>
                        <a:pt x="539" y="85"/>
                      </a:lnTo>
                      <a:lnTo>
                        <a:pt x="624" y="114"/>
                      </a:lnTo>
                      <a:lnTo>
                        <a:pt x="595" y="199"/>
                      </a:lnTo>
                      <a:lnTo>
                        <a:pt x="652" y="340"/>
                      </a:lnTo>
                      <a:lnTo>
                        <a:pt x="737" y="369"/>
                      </a:lnTo>
                      <a:lnTo>
                        <a:pt x="765" y="510"/>
                      </a:lnTo>
                      <a:lnTo>
                        <a:pt x="737" y="539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3" name="Freeform 749"/>
                <p:cNvSpPr>
                  <a:spLocks/>
                </p:cNvSpPr>
                <p:nvPr/>
              </p:nvSpPr>
              <p:spPr bwMode="auto">
                <a:xfrm>
                  <a:off x="9686924" y="3314698"/>
                  <a:ext cx="989013" cy="1036638"/>
                </a:xfrm>
                <a:custGeom>
                  <a:avLst/>
                  <a:gdLst>
                    <a:gd name="T0" fmla="*/ 28 w 623"/>
                    <a:gd name="T1" fmla="*/ 0 h 653"/>
                    <a:gd name="T2" fmla="*/ 0 w 623"/>
                    <a:gd name="T3" fmla="*/ 57 h 653"/>
                    <a:gd name="T4" fmla="*/ 85 w 623"/>
                    <a:gd name="T5" fmla="*/ 86 h 653"/>
                    <a:gd name="T6" fmla="*/ 56 w 623"/>
                    <a:gd name="T7" fmla="*/ 171 h 653"/>
                    <a:gd name="T8" fmla="*/ 113 w 623"/>
                    <a:gd name="T9" fmla="*/ 312 h 653"/>
                    <a:gd name="T10" fmla="*/ 198 w 623"/>
                    <a:gd name="T11" fmla="*/ 341 h 653"/>
                    <a:gd name="T12" fmla="*/ 226 w 623"/>
                    <a:gd name="T13" fmla="*/ 482 h 653"/>
                    <a:gd name="T14" fmla="*/ 198 w 623"/>
                    <a:gd name="T15" fmla="*/ 511 h 653"/>
                    <a:gd name="T16" fmla="*/ 198 w 623"/>
                    <a:gd name="T17" fmla="*/ 539 h 653"/>
                    <a:gd name="T18" fmla="*/ 255 w 623"/>
                    <a:gd name="T19" fmla="*/ 567 h 653"/>
                    <a:gd name="T20" fmla="*/ 283 w 623"/>
                    <a:gd name="T21" fmla="*/ 511 h 653"/>
                    <a:gd name="T22" fmla="*/ 311 w 623"/>
                    <a:gd name="T23" fmla="*/ 511 h 653"/>
                    <a:gd name="T24" fmla="*/ 340 w 623"/>
                    <a:gd name="T25" fmla="*/ 567 h 653"/>
                    <a:gd name="T26" fmla="*/ 368 w 623"/>
                    <a:gd name="T27" fmla="*/ 539 h 653"/>
                    <a:gd name="T28" fmla="*/ 453 w 623"/>
                    <a:gd name="T29" fmla="*/ 596 h 653"/>
                    <a:gd name="T30" fmla="*/ 567 w 623"/>
                    <a:gd name="T31" fmla="*/ 653 h 653"/>
                    <a:gd name="T32" fmla="*/ 623 w 623"/>
                    <a:gd name="T33" fmla="*/ 653 h 653"/>
                    <a:gd name="T34" fmla="*/ 567 w 623"/>
                    <a:gd name="T35" fmla="*/ 596 h 653"/>
                    <a:gd name="T36" fmla="*/ 595 w 623"/>
                    <a:gd name="T37" fmla="*/ 539 h 653"/>
                    <a:gd name="T38" fmla="*/ 538 w 623"/>
                    <a:gd name="T39" fmla="*/ 511 h 653"/>
                    <a:gd name="T40" fmla="*/ 510 w 623"/>
                    <a:gd name="T41" fmla="*/ 511 h 653"/>
                    <a:gd name="T42" fmla="*/ 510 w 623"/>
                    <a:gd name="T43" fmla="*/ 482 h 653"/>
                    <a:gd name="T44" fmla="*/ 453 w 623"/>
                    <a:gd name="T45" fmla="*/ 454 h 653"/>
                    <a:gd name="T46" fmla="*/ 453 w 623"/>
                    <a:gd name="T47" fmla="*/ 426 h 653"/>
                    <a:gd name="T48" fmla="*/ 481 w 623"/>
                    <a:gd name="T49" fmla="*/ 397 h 653"/>
                    <a:gd name="T50" fmla="*/ 453 w 623"/>
                    <a:gd name="T51" fmla="*/ 397 h 653"/>
                    <a:gd name="T52" fmla="*/ 425 w 623"/>
                    <a:gd name="T53" fmla="*/ 369 h 653"/>
                    <a:gd name="T54" fmla="*/ 510 w 623"/>
                    <a:gd name="T55" fmla="*/ 312 h 653"/>
                    <a:gd name="T56" fmla="*/ 538 w 623"/>
                    <a:gd name="T57" fmla="*/ 284 h 653"/>
                    <a:gd name="T58" fmla="*/ 510 w 623"/>
                    <a:gd name="T59" fmla="*/ 256 h 653"/>
                    <a:gd name="T60" fmla="*/ 425 w 623"/>
                    <a:gd name="T61" fmla="*/ 284 h 653"/>
                    <a:gd name="T62" fmla="*/ 340 w 623"/>
                    <a:gd name="T63" fmla="*/ 256 h 653"/>
                    <a:gd name="T64" fmla="*/ 368 w 623"/>
                    <a:gd name="T65" fmla="*/ 171 h 653"/>
                    <a:gd name="T66" fmla="*/ 340 w 623"/>
                    <a:gd name="T67" fmla="*/ 86 h 653"/>
                    <a:gd name="T68" fmla="*/ 255 w 623"/>
                    <a:gd name="T69" fmla="*/ 86 h 653"/>
                    <a:gd name="T70" fmla="*/ 198 w 623"/>
                    <a:gd name="T71" fmla="*/ 57 h 653"/>
                    <a:gd name="T72" fmla="*/ 113 w 623"/>
                    <a:gd name="T73" fmla="*/ 57 h 653"/>
                    <a:gd name="T74" fmla="*/ 28 w 623"/>
                    <a:gd name="T75" fmla="*/ 0 h 6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623" h="653">
                      <a:moveTo>
                        <a:pt x="28" y="0"/>
                      </a:moveTo>
                      <a:lnTo>
                        <a:pt x="0" y="57"/>
                      </a:lnTo>
                      <a:lnTo>
                        <a:pt x="85" y="86"/>
                      </a:lnTo>
                      <a:lnTo>
                        <a:pt x="56" y="171"/>
                      </a:lnTo>
                      <a:lnTo>
                        <a:pt x="113" y="312"/>
                      </a:lnTo>
                      <a:lnTo>
                        <a:pt x="198" y="341"/>
                      </a:lnTo>
                      <a:lnTo>
                        <a:pt x="226" y="482"/>
                      </a:lnTo>
                      <a:lnTo>
                        <a:pt x="198" y="511"/>
                      </a:lnTo>
                      <a:lnTo>
                        <a:pt x="198" y="539"/>
                      </a:lnTo>
                      <a:lnTo>
                        <a:pt x="255" y="567"/>
                      </a:lnTo>
                      <a:lnTo>
                        <a:pt x="283" y="511"/>
                      </a:lnTo>
                      <a:lnTo>
                        <a:pt x="311" y="511"/>
                      </a:lnTo>
                      <a:lnTo>
                        <a:pt x="340" y="567"/>
                      </a:lnTo>
                      <a:lnTo>
                        <a:pt x="368" y="539"/>
                      </a:lnTo>
                      <a:lnTo>
                        <a:pt x="453" y="596"/>
                      </a:lnTo>
                      <a:lnTo>
                        <a:pt x="567" y="653"/>
                      </a:lnTo>
                      <a:lnTo>
                        <a:pt x="623" y="653"/>
                      </a:lnTo>
                      <a:lnTo>
                        <a:pt x="567" y="596"/>
                      </a:lnTo>
                      <a:lnTo>
                        <a:pt x="595" y="539"/>
                      </a:lnTo>
                      <a:lnTo>
                        <a:pt x="538" y="511"/>
                      </a:lnTo>
                      <a:lnTo>
                        <a:pt x="510" y="511"/>
                      </a:lnTo>
                      <a:lnTo>
                        <a:pt x="510" y="482"/>
                      </a:lnTo>
                      <a:lnTo>
                        <a:pt x="453" y="454"/>
                      </a:lnTo>
                      <a:lnTo>
                        <a:pt x="453" y="426"/>
                      </a:lnTo>
                      <a:lnTo>
                        <a:pt x="481" y="397"/>
                      </a:lnTo>
                      <a:lnTo>
                        <a:pt x="453" y="397"/>
                      </a:lnTo>
                      <a:lnTo>
                        <a:pt x="425" y="369"/>
                      </a:lnTo>
                      <a:lnTo>
                        <a:pt x="510" y="312"/>
                      </a:lnTo>
                      <a:lnTo>
                        <a:pt x="538" y="284"/>
                      </a:lnTo>
                      <a:lnTo>
                        <a:pt x="510" y="256"/>
                      </a:lnTo>
                      <a:lnTo>
                        <a:pt x="425" y="284"/>
                      </a:lnTo>
                      <a:lnTo>
                        <a:pt x="340" y="256"/>
                      </a:lnTo>
                      <a:lnTo>
                        <a:pt x="368" y="171"/>
                      </a:lnTo>
                      <a:lnTo>
                        <a:pt x="340" y="86"/>
                      </a:lnTo>
                      <a:lnTo>
                        <a:pt x="255" y="86"/>
                      </a:lnTo>
                      <a:lnTo>
                        <a:pt x="198" y="57"/>
                      </a:lnTo>
                      <a:lnTo>
                        <a:pt x="113" y="57"/>
                      </a:lnTo>
                      <a:lnTo>
                        <a:pt x="28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4" name="Freeform 750"/>
                <p:cNvSpPr>
                  <a:spLocks/>
                </p:cNvSpPr>
                <p:nvPr/>
              </p:nvSpPr>
              <p:spPr bwMode="auto">
                <a:xfrm>
                  <a:off x="10226673" y="3000374"/>
                  <a:ext cx="1530350" cy="1260474"/>
                </a:xfrm>
                <a:custGeom>
                  <a:avLst/>
                  <a:gdLst>
                    <a:gd name="T0" fmla="*/ 139 w 964"/>
                    <a:gd name="T1" fmla="*/ 597 h 794"/>
                    <a:gd name="T2" fmla="*/ 397 w 964"/>
                    <a:gd name="T3" fmla="*/ 624 h 794"/>
                    <a:gd name="T4" fmla="*/ 453 w 964"/>
                    <a:gd name="T5" fmla="*/ 680 h 794"/>
                    <a:gd name="T6" fmla="*/ 397 w 964"/>
                    <a:gd name="T7" fmla="*/ 709 h 794"/>
                    <a:gd name="T8" fmla="*/ 453 w 964"/>
                    <a:gd name="T9" fmla="*/ 765 h 794"/>
                    <a:gd name="T10" fmla="*/ 595 w 964"/>
                    <a:gd name="T11" fmla="*/ 737 h 794"/>
                    <a:gd name="T12" fmla="*/ 623 w 964"/>
                    <a:gd name="T13" fmla="*/ 794 h 794"/>
                    <a:gd name="T14" fmla="*/ 652 w 964"/>
                    <a:gd name="T15" fmla="*/ 737 h 794"/>
                    <a:gd name="T16" fmla="*/ 680 w 964"/>
                    <a:gd name="T17" fmla="*/ 737 h 794"/>
                    <a:gd name="T18" fmla="*/ 595 w 964"/>
                    <a:gd name="T19" fmla="*/ 595 h 794"/>
                    <a:gd name="T20" fmla="*/ 652 w 964"/>
                    <a:gd name="T21" fmla="*/ 567 h 794"/>
                    <a:gd name="T22" fmla="*/ 680 w 964"/>
                    <a:gd name="T23" fmla="*/ 595 h 794"/>
                    <a:gd name="T24" fmla="*/ 737 w 964"/>
                    <a:gd name="T25" fmla="*/ 510 h 794"/>
                    <a:gd name="T26" fmla="*/ 822 w 964"/>
                    <a:gd name="T27" fmla="*/ 510 h 794"/>
                    <a:gd name="T28" fmla="*/ 907 w 964"/>
                    <a:gd name="T29" fmla="*/ 454 h 794"/>
                    <a:gd name="T30" fmla="*/ 935 w 964"/>
                    <a:gd name="T31" fmla="*/ 510 h 794"/>
                    <a:gd name="T32" fmla="*/ 964 w 964"/>
                    <a:gd name="T33" fmla="*/ 454 h 794"/>
                    <a:gd name="T34" fmla="*/ 907 w 964"/>
                    <a:gd name="T35" fmla="*/ 397 h 794"/>
                    <a:gd name="T36" fmla="*/ 850 w 964"/>
                    <a:gd name="T37" fmla="*/ 227 h 794"/>
                    <a:gd name="T38" fmla="*/ 879 w 964"/>
                    <a:gd name="T39" fmla="*/ 198 h 794"/>
                    <a:gd name="T40" fmla="*/ 822 w 964"/>
                    <a:gd name="T41" fmla="*/ 170 h 794"/>
                    <a:gd name="T42" fmla="*/ 708 w 964"/>
                    <a:gd name="T43" fmla="*/ 227 h 794"/>
                    <a:gd name="T44" fmla="*/ 652 w 964"/>
                    <a:gd name="T45" fmla="*/ 198 h 794"/>
                    <a:gd name="T46" fmla="*/ 652 w 964"/>
                    <a:gd name="T47" fmla="*/ 113 h 794"/>
                    <a:gd name="T48" fmla="*/ 708 w 964"/>
                    <a:gd name="T49" fmla="*/ 85 h 794"/>
                    <a:gd name="T50" fmla="*/ 680 w 964"/>
                    <a:gd name="T51" fmla="*/ 28 h 794"/>
                    <a:gd name="T52" fmla="*/ 595 w 964"/>
                    <a:gd name="T53" fmla="*/ 85 h 794"/>
                    <a:gd name="T54" fmla="*/ 510 w 964"/>
                    <a:gd name="T55" fmla="*/ 85 h 794"/>
                    <a:gd name="T56" fmla="*/ 425 w 964"/>
                    <a:gd name="T57" fmla="*/ 113 h 794"/>
                    <a:gd name="T58" fmla="*/ 340 w 964"/>
                    <a:gd name="T59" fmla="*/ 113 h 794"/>
                    <a:gd name="T60" fmla="*/ 283 w 964"/>
                    <a:gd name="T61" fmla="*/ 28 h 794"/>
                    <a:gd name="T62" fmla="*/ 227 w 964"/>
                    <a:gd name="T63" fmla="*/ 0 h 794"/>
                    <a:gd name="T64" fmla="*/ 170 w 964"/>
                    <a:gd name="T65" fmla="*/ 57 h 794"/>
                    <a:gd name="T66" fmla="*/ 113 w 964"/>
                    <a:gd name="T67" fmla="*/ 28 h 794"/>
                    <a:gd name="T68" fmla="*/ 113 w 964"/>
                    <a:gd name="T69" fmla="*/ 113 h 794"/>
                    <a:gd name="T70" fmla="*/ 198 w 964"/>
                    <a:gd name="T71" fmla="*/ 170 h 794"/>
                    <a:gd name="T72" fmla="*/ 141 w 964"/>
                    <a:gd name="T73" fmla="*/ 255 h 794"/>
                    <a:gd name="T74" fmla="*/ 141 w 964"/>
                    <a:gd name="T75" fmla="*/ 312 h 794"/>
                    <a:gd name="T76" fmla="*/ 28 w 964"/>
                    <a:gd name="T77" fmla="*/ 369 h 794"/>
                    <a:gd name="T78" fmla="*/ 0 w 964"/>
                    <a:gd name="T79" fmla="*/ 454 h 794"/>
                    <a:gd name="T80" fmla="*/ 85 w 964"/>
                    <a:gd name="T81" fmla="*/ 482 h 794"/>
                    <a:gd name="T82" fmla="*/ 170 w 964"/>
                    <a:gd name="T83" fmla="*/ 454 h 794"/>
                    <a:gd name="T84" fmla="*/ 198 w 964"/>
                    <a:gd name="T85" fmla="*/ 482 h 794"/>
                    <a:gd name="T86" fmla="*/ 170 w 964"/>
                    <a:gd name="T87" fmla="*/ 510 h 794"/>
                    <a:gd name="T88" fmla="*/ 85 w 964"/>
                    <a:gd name="T89" fmla="*/ 567 h 794"/>
                    <a:gd name="T90" fmla="*/ 113 w 964"/>
                    <a:gd name="T91" fmla="*/ 595 h 794"/>
                    <a:gd name="T92" fmla="*/ 139 w 964"/>
                    <a:gd name="T93" fmla="*/ 597 h 79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</a:cxnLst>
                  <a:rect l="0" t="0" r="r" b="b"/>
                  <a:pathLst>
                    <a:path w="964" h="794">
                      <a:moveTo>
                        <a:pt x="139" y="597"/>
                      </a:moveTo>
                      <a:lnTo>
                        <a:pt x="397" y="624"/>
                      </a:lnTo>
                      <a:lnTo>
                        <a:pt x="453" y="680"/>
                      </a:lnTo>
                      <a:lnTo>
                        <a:pt x="397" y="709"/>
                      </a:lnTo>
                      <a:lnTo>
                        <a:pt x="453" y="765"/>
                      </a:lnTo>
                      <a:lnTo>
                        <a:pt x="595" y="737"/>
                      </a:lnTo>
                      <a:lnTo>
                        <a:pt x="623" y="794"/>
                      </a:lnTo>
                      <a:lnTo>
                        <a:pt x="652" y="737"/>
                      </a:lnTo>
                      <a:lnTo>
                        <a:pt x="680" y="737"/>
                      </a:lnTo>
                      <a:lnTo>
                        <a:pt x="595" y="595"/>
                      </a:lnTo>
                      <a:lnTo>
                        <a:pt x="652" y="567"/>
                      </a:lnTo>
                      <a:lnTo>
                        <a:pt x="680" y="595"/>
                      </a:lnTo>
                      <a:lnTo>
                        <a:pt x="737" y="510"/>
                      </a:lnTo>
                      <a:lnTo>
                        <a:pt x="822" y="510"/>
                      </a:lnTo>
                      <a:lnTo>
                        <a:pt x="907" y="454"/>
                      </a:lnTo>
                      <a:lnTo>
                        <a:pt x="935" y="510"/>
                      </a:lnTo>
                      <a:lnTo>
                        <a:pt x="964" y="454"/>
                      </a:lnTo>
                      <a:lnTo>
                        <a:pt x="907" y="397"/>
                      </a:lnTo>
                      <a:lnTo>
                        <a:pt x="850" y="227"/>
                      </a:lnTo>
                      <a:lnTo>
                        <a:pt x="879" y="198"/>
                      </a:lnTo>
                      <a:lnTo>
                        <a:pt x="822" y="170"/>
                      </a:lnTo>
                      <a:lnTo>
                        <a:pt x="708" y="227"/>
                      </a:lnTo>
                      <a:lnTo>
                        <a:pt x="652" y="198"/>
                      </a:lnTo>
                      <a:lnTo>
                        <a:pt x="652" y="113"/>
                      </a:lnTo>
                      <a:lnTo>
                        <a:pt x="708" y="85"/>
                      </a:lnTo>
                      <a:lnTo>
                        <a:pt x="680" y="28"/>
                      </a:lnTo>
                      <a:lnTo>
                        <a:pt x="595" y="85"/>
                      </a:lnTo>
                      <a:lnTo>
                        <a:pt x="510" y="85"/>
                      </a:lnTo>
                      <a:lnTo>
                        <a:pt x="425" y="113"/>
                      </a:lnTo>
                      <a:lnTo>
                        <a:pt x="340" y="113"/>
                      </a:lnTo>
                      <a:lnTo>
                        <a:pt x="283" y="28"/>
                      </a:lnTo>
                      <a:lnTo>
                        <a:pt x="227" y="0"/>
                      </a:lnTo>
                      <a:lnTo>
                        <a:pt x="170" y="57"/>
                      </a:lnTo>
                      <a:lnTo>
                        <a:pt x="113" y="28"/>
                      </a:lnTo>
                      <a:lnTo>
                        <a:pt x="113" y="113"/>
                      </a:lnTo>
                      <a:lnTo>
                        <a:pt x="198" y="170"/>
                      </a:lnTo>
                      <a:lnTo>
                        <a:pt x="141" y="255"/>
                      </a:lnTo>
                      <a:lnTo>
                        <a:pt x="141" y="312"/>
                      </a:lnTo>
                      <a:lnTo>
                        <a:pt x="28" y="369"/>
                      </a:lnTo>
                      <a:lnTo>
                        <a:pt x="0" y="454"/>
                      </a:lnTo>
                      <a:lnTo>
                        <a:pt x="85" y="482"/>
                      </a:lnTo>
                      <a:lnTo>
                        <a:pt x="170" y="454"/>
                      </a:lnTo>
                      <a:lnTo>
                        <a:pt x="198" y="482"/>
                      </a:lnTo>
                      <a:lnTo>
                        <a:pt x="170" y="510"/>
                      </a:lnTo>
                      <a:lnTo>
                        <a:pt x="85" y="567"/>
                      </a:lnTo>
                      <a:lnTo>
                        <a:pt x="113" y="595"/>
                      </a:lnTo>
                      <a:lnTo>
                        <a:pt x="139" y="59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5" name="Freeform 751"/>
                <p:cNvSpPr>
                  <a:spLocks/>
                </p:cNvSpPr>
                <p:nvPr/>
              </p:nvSpPr>
              <p:spPr bwMode="auto">
                <a:xfrm>
                  <a:off x="10406062" y="3944936"/>
                  <a:ext cx="809626" cy="495300"/>
                </a:xfrm>
                <a:custGeom>
                  <a:avLst/>
                  <a:gdLst>
                    <a:gd name="T0" fmla="*/ 482 w 510"/>
                    <a:gd name="T1" fmla="*/ 142 h 312"/>
                    <a:gd name="T2" fmla="*/ 340 w 510"/>
                    <a:gd name="T3" fmla="*/ 170 h 312"/>
                    <a:gd name="T4" fmla="*/ 284 w 510"/>
                    <a:gd name="T5" fmla="*/ 114 h 312"/>
                    <a:gd name="T6" fmla="*/ 340 w 510"/>
                    <a:gd name="T7" fmla="*/ 85 h 312"/>
                    <a:gd name="T8" fmla="*/ 284 w 510"/>
                    <a:gd name="T9" fmla="*/ 29 h 312"/>
                    <a:gd name="T10" fmla="*/ 28 w 510"/>
                    <a:gd name="T11" fmla="*/ 0 h 312"/>
                    <a:gd name="T12" fmla="*/ 0 w 510"/>
                    <a:gd name="T13" fmla="*/ 29 h 312"/>
                    <a:gd name="T14" fmla="*/ 0 w 510"/>
                    <a:gd name="T15" fmla="*/ 57 h 312"/>
                    <a:gd name="T16" fmla="*/ 57 w 510"/>
                    <a:gd name="T17" fmla="*/ 85 h 312"/>
                    <a:gd name="T18" fmla="*/ 57 w 510"/>
                    <a:gd name="T19" fmla="*/ 114 h 312"/>
                    <a:gd name="T20" fmla="*/ 85 w 510"/>
                    <a:gd name="T21" fmla="*/ 114 h 312"/>
                    <a:gd name="T22" fmla="*/ 142 w 510"/>
                    <a:gd name="T23" fmla="*/ 142 h 312"/>
                    <a:gd name="T24" fmla="*/ 114 w 510"/>
                    <a:gd name="T25" fmla="*/ 199 h 312"/>
                    <a:gd name="T26" fmla="*/ 170 w 510"/>
                    <a:gd name="T27" fmla="*/ 256 h 312"/>
                    <a:gd name="T28" fmla="*/ 199 w 510"/>
                    <a:gd name="T29" fmla="*/ 312 h 312"/>
                    <a:gd name="T30" fmla="*/ 227 w 510"/>
                    <a:gd name="T31" fmla="*/ 312 h 312"/>
                    <a:gd name="T32" fmla="*/ 255 w 510"/>
                    <a:gd name="T33" fmla="*/ 284 h 312"/>
                    <a:gd name="T34" fmla="*/ 312 w 510"/>
                    <a:gd name="T35" fmla="*/ 284 h 312"/>
                    <a:gd name="T36" fmla="*/ 340 w 510"/>
                    <a:gd name="T37" fmla="*/ 256 h 312"/>
                    <a:gd name="T38" fmla="*/ 482 w 510"/>
                    <a:gd name="T39" fmla="*/ 284 h 312"/>
                    <a:gd name="T40" fmla="*/ 510 w 510"/>
                    <a:gd name="T41" fmla="*/ 199 h 312"/>
                    <a:gd name="T42" fmla="*/ 482 w 510"/>
                    <a:gd name="T43" fmla="*/ 142 h 3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510" h="312">
                      <a:moveTo>
                        <a:pt x="482" y="142"/>
                      </a:moveTo>
                      <a:lnTo>
                        <a:pt x="340" y="170"/>
                      </a:lnTo>
                      <a:lnTo>
                        <a:pt x="284" y="114"/>
                      </a:lnTo>
                      <a:lnTo>
                        <a:pt x="340" y="85"/>
                      </a:lnTo>
                      <a:lnTo>
                        <a:pt x="284" y="29"/>
                      </a:lnTo>
                      <a:lnTo>
                        <a:pt x="28" y="0"/>
                      </a:lnTo>
                      <a:lnTo>
                        <a:pt x="0" y="29"/>
                      </a:lnTo>
                      <a:lnTo>
                        <a:pt x="0" y="57"/>
                      </a:lnTo>
                      <a:lnTo>
                        <a:pt x="57" y="85"/>
                      </a:lnTo>
                      <a:lnTo>
                        <a:pt x="57" y="114"/>
                      </a:lnTo>
                      <a:lnTo>
                        <a:pt x="85" y="114"/>
                      </a:lnTo>
                      <a:lnTo>
                        <a:pt x="142" y="142"/>
                      </a:lnTo>
                      <a:lnTo>
                        <a:pt x="114" y="199"/>
                      </a:lnTo>
                      <a:lnTo>
                        <a:pt x="170" y="256"/>
                      </a:lnTo>
                      <a:lnTo>
                        <a:pt x="199" y="312"/>
                      </a:lnTo>
                      <a:lnTo>
                        <a:pt x="227" y="312"/>
                      </a:lnTo>
                      <a:lnTo>
                        <a:pt x="255" y="284"/>
                      </a:lnTo>
                      <a:lnTo>
                        <a:pt x="312" y="284"/>
                      </a:lnTo>
                      <a:lnTo>
                        <a:pt x="340" y="256"/>
                      </a:lnTo>
                      <a:lnTo>
                        <a:pt x="482" y="284"/>
                      </a:lnTo>
                      <a:lnTo>
                        <a:pt x="510" y="199"/>
                      </a:lnTo>
                      <a:lnTo>
                        <a:pt x="482" y="142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6" name="Freeform 752"/>
                <p:cNvSpPr>
                  <a:spLocks/>
                </p:cNvSpPr>
                <p:nvPr/>
              </p:nvSpPr>
              <p:spPr bwMode="auto">
                <a:xfrm>
                  <a:off x="10001246" y="4260847"/>
                  <a:ext cx="674688" cy="584200"/>
                </a:xfrm>
                <a:custGeom>
                  <a:avLst/>
                  <a:gdLst>
                    <a:gd name="T0" fmla="*/ 369 w 425"/>
                    <a:gd name="T1" fmla="*/ 57 h 368"/>
                    <a:gd name="T2" fmla="*/ 340 w 425"/>
                    <a:gd name="T3" fmla="*/ 142 h 368"/>
                    <a:gd name="T4" fmla="*/ 397 w 425"/>
                    <a:gd name="T5" fmla="*/ 198 h 368"/>
                    <a:gd name="T6" fmla="*/ 425 w 425"/>
                    <a:gd name="T7" fmla="*/ 312 h 368"/>
                    <a:gd name="T8" fmla="*/ 369 w 425"/>
                    <a:gd name="T9" fmla="*/ 368 h 368"/>
                    <a:gd name="T10" fmla="*/ 312 w 425"/>
                    <a:gd name="T11" fmla="*/ 340 h 368"/>
                    <a:gd name="T12" fmla="*/ 198 w 425"/>
                    <a:gd name="T13" fmla="*/ 340 h 368"/>
                    <a:gd name="T14" fmla="*/ 198 w 425"/>
                    <a:gd name="T15" fmla="*/ 255 h 368"/>
                    <a:gd name="T16" fmla="*/ 85 w 425"/>
                    <a:gd name="T17" fmla="*/ 255 h 368"/>
                    <a:gd name="T18" fmla="*/ 0 w 425"/>
                    <a:gd name="T19" fmla="*/ 198 h 368"/>
                    <a:gd name="T20" fmla="*/ 0 w 425"/>
                    <a:gd name="T21" fmla="*/ 170 h 368"/>
                    <a:gd name="T22" fmla="*/ 57 w 425"/>
                    <a:gd name="T23" fmla="*/ 170 h 368"/>
                    <a:gd name="T24" fmla="*/ 28 w 425"/>
                    <a:gd name="T25" fmla="*/ 113 h 368"/>
                    <a:gd name="T26" fmla="*/ 57 w 425"/>
                    <a:gd name="T27" fmla="*/ 85 h 368"/>
                    <a:gd name="T28" fmla="*/ 142 w 425"/>
                    <a:gd name="T29" fmla="*/ 113 h 368"/>
                    <a:gd name="T30" fmla="*/ 142 w 425"/>
                    <a:gd name="T31" fmla="*/ 57 h 368"/>
                    <a:gd name="T32" fmla="*/ 170 w 425"/>
                    <a:gd name="T33" fmla="*/ 57 h 368"/>
                    <a:gd name="T34" fmla="*/ 198 w 425"/>
                    <a:gd name="T35" fmla="*/ 0 h 368"/>
                    <a:gd name="T36" fmla="*/ 227 w 425"/>
                    <a:gd name="T37" fmla="*/ 28 h 368"/>
                    <a:gd name="T38" fmla="*/ 255 w 425"/>
                    <a:gd name="T39" fmla="*/ 0 h 368"/>
                    <a:gd name="T40" fmla="*/ 369 w 425"/>
                    <a:gd name="T41" fmla="*/ 57 h 3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425" h="368">
                      <a:moveTo>
                        <a:pt x="369" y="57"/>
                      </a:moveTo>
                      <a:lnTo>
                        <a:pt x="340" y="142"/>
                      </a:lnTo>
                      <a:lnTo>
                        <a:pt x="397" y="198"/>
                      </a:lnTo>
                      <a:lnTo>
                        <a:pt x="425" y="312"/>
                      </a:lnTo>
                      <a:lnTo>
                        <a:pt x="369" y="368"/>
                      </a:lnTo>
                      <a:lnTo>
                        <a:pt x="312" y="340"/>
                      </a:lnTo>
                      <a:lnTo>
                        <a:pt x="198" y="340"/>
                      </a:lnTo>
                      <a:lnTo>
                        <a:pt x="198" y="255"/>
                      </a:lnTo>
                      <a:lnTo>
                        <a:pt x="85" y="255"/>
                      </a:lnTo>
                      <a:lnTo>
                        <a:pt x="0" y="198"/>
                      </a:lnTo>
                      <a:lnTo>
                        <a:pt x="0" y="170"/>
                      </a:lnTo>
                      <a:lnTo>
                        <a:pt x="57" y="170"/>
                      </a:lnTo>
                      <a:lnTo>
                        <a:pt x="28" y="113"/>
                      </a:lnTo>
                      <a:lnTo>
                        <a:pt x="57" y="85"/>
                      </a:lnTo>
                      <a:lnTo>
                        <a:pt x="142" y="113"/>
                      </a:lnTo>
                      <a:lnTo>
                        <a:pt x="142" y="57"/>
                      </a:lnTo>
                      <a:lnTo>
                        <a:pt x="170" y="57"/>
                      </a:lnTo>
                      <a:lnTo>
                        <a:pt x="198" y="0"/>
                      </a:lnTo>
                      <a:lnTo>
                        <a:pt x="227" y="28"/>
                      </a:lnTo>
                      <a:lnTo>
                        <a:pt x="255" y="0"/>
                      </a:lnTo>
                      <a:lnTo>
                        <a:pt x="369" y="5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7" name="Freeform 754"/>
                <p:cNvSpPr>
                  <a:spLocks/>
                </p:cNvSpPr>
                <p:nvPr/>
              </p:nvSpPr>
              <p:spPr bwMode="auto">
                <a:xfrm>
                  <a:off x="10540995" y="4351336"/>
                  <a:ext cx="630238" cy="628650"/>
                </a:xfrm>
                <a:custGeom>
                  <a:avLst/>
                  <a:gdLst>
                    <a:gd name="T0" fmla="*/ 397 w 397"/>
                    <a:gd name="T1" fmla="*/ 28 h 396"/>
                    <a:gd name="T2" fmla="*/ 227 w 397"/>
                    <a:gd name="T3" fmla="*/ 311 h 396"/>
                    <a:gd name="T4" fmla="*/ 227 w 397"/>
                    <a:gd name="T5" fmla="*/ 396 h 396"/>
                    <a:gd name="T6" fmla="*/ 170 w 397"/>
                    <a:gd name="T7" fmla="*/ 396 h 396"/>
                    <a:gd name="T8" fmla="*/ 142 w 397"/>
                    <a:gd name="T9" fmla="*/ 340 h 396"/>
                    <a:gd name="T10" fmla="*/ 142 w 397"/>
                    <a:gd name="T11" fmla="*/ 283 h 396"/>
                    <a:gd name="T12" fmla="*/ 85 w 397"/>
                    <a:gd name="T13" fmla="*/ 255 h 396"/>
                    <a:gd name="T14" fmla="*/ 57 w 397"/>
                    <a:gd name="T15" fmla="*/ 141 h 396"/>
                    <a:gd name="T16" fmla="*/ 0 w 397"/>
                    <a:gd name="T17" fmla="*/ 85 h 396"/>
                    <a:gd name="T18" fmla="*/ 29 w 397"/>
                    <a:gd name="T19" fmla="*/ 0 h 396"/>
                    <a:gd name="T20" fmla="*/ 85 w 397"/>
                    <a:gd name="T21" fmla="*/ 0 h 396"/>
                    <a:gd name="T22" fmla="*/ 114 w 397"/>
                    <a:gd name="T23" fmla="*/ 56 h 396"/>
                    <a:gd name="T24" fmla="*/ 142 w 397"/>
                    <a:gd name="T25" fmla="*/ 56 h 396"/>
                    <a:gd name="T26" fmla="*/ 170 w 397"/>
                    <a:gd name="T27" fmla="*/ 28 h 396"/>
                    <a:gd name="T28" fmla="*/ 227 w 397"/>
                    <a:gd name="T29" fmla="*/ 28 h 396"/>
                    <a:gd name="T30" fmla="*/ 255 w 397"/>
                    <a:gd name="T31" fmla="*/ 0 h 396"/>
                    <a:gd name="T32" fmla="*/ 397 w 397"/>
                    <a:gd name="T33" fmla="*/ 28 h 3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397" h="396">
                      <a:moveTo>
                        <a:pt x="397" y="28"/>
                      </a:moveTo>
                      <a:lnTo>
                        <a:pt x="227" y="311"/>
                      </a:lnTo>
                      <a:lnTo>
                        <a:pt x="227" y="396"/>
                      </a:lnTo>
                      <a:lnTo>
                        <a:pt x="170" y="396"/>
                      </a:lnTo>
                      <a:lnTo>
                        <a:pt x="142" y="340"/>
                      </a:lnTo>
                      <a:lnTo>
                        <a:pt x="142" y="283"/>
                      </a:lnTo>
                      <a:lnTo>
                        <a:pt x="85" y="255"/>
                      </a:lnTo>
                      <a:lnTo>
                        <a:pt x="57" y="141"/>
                      </a:lnTo>
                      <a:lnTo>
                        <a:pt x="0" y="85"/>
                      </a:lnTo>
                      <a:lnTo>
                        <a:pt x="29" y="0"/>
                      </a:lnTo>
                      <a:lnTo>
                        <a:pt x="85" y="0"/>
                      </a:lnTo>
                      <a:lnTo>
                        <a:pt x="114" y="56"/>
                      </a:lnTo>
                      <a:lnTo>
                        <a:pt x="142" y="56"/>
                      </a:lnTo>
                      <a:lnTo>
                        <a:pt x="170" y="28"/>
                      </a:lnTo>
                      <a:lnTo>
                        <a:pt x="227" y="28"/>
                      </a:lnTo>
                      <a:lnTo>
                        <a:pt x="255" y="0"/>
                      </a:lnTo>
                      <a:lnTo>
                        <a:pt x="397" y="28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8" name="Freeform 755"/>
                <p:cNvSpPr>
                  <a:spLocks/>
                </p:cNvSpPr>
                <p:nvPr/>
              </p:nvSpPr>
              <p:spPr bwMode="auto">
                <a:xfrm>
                  <a:off x="10136184" y="4756147"/>
                  <a:ext cx="630236" cy="584200"/>
                </a:xfrm>
                <a:custGeom>
                  <a:avLst/>
                  <a:gdLst>
                    <a:gd name="T0" fmla="*/ 397 w 397"/>
                    <a:gd name="T1" fmla="*/ 85 h 368"/>
                    <a:gd name="T2" fmla="*/ 369 w 397"/>
                    <a:gd name="T3" fmla="*/ 170 h 368"/>
                    <a:gd name="T4" fmla="*/ 284 w 397"/>
                    <a:gd name="T5" fmla="*/ 283 h 368"/>
                    <a:gd name="T6" fmla="*/ 255 w 397"/>
                    <a:gd name="T7" fmla="*/ 283 h 368"/>
                    <a:gd name="T8" fmla="*/ 255 w 397"/>
                    <a:gd name="T9" fmla="*/ 368 h 368"/>
                    <a:gd name="T10" fmla="*/ 170 w 397"/>
                    <a:gd name="T11" fmla="*/ 311 h 368"/>
                    <a:gd name="T12" fmla="*/ 113 w 397"/>
                    <a:gd name="T13" fmla="*/ 311 h 368"/>
                    <a:gd name="T14" fmla="*/ 57 w 397"/>
                    <a:gd name="T15" fmla="*/ 255 h 368"/>
                    <a:gd name="T16" fmla="*/ 0 w 397"/>
                    <a:gd name="T17" fmla="*/ 226 h 368"/>
                    <a:gd name="T18" fmla="*/ 28 w 397"/>
                    <a:gd name="T19" fmla="*/ 113 h 368"/>
                    <a:gd name="T20" fmla="*/ 113 w 397"/>
                    <a:gd name="T21" fmla="*/ 28 h 368"/>
                    <a:gd name="T22" fmla="*/ 227 w 397"/>
                    <a:gd name="T23" fmla="*/ 28 h 368"/>
                    <a:gd name="T24" fmla="*/ 284 w 397"/>
                    <a:gd name="T25" fmla="*/ 56 h 368"/>
                    <a:gd name="T26" fmla="*/ 340 w 397"/>
                    <a:gd name="T27" fmla="*/ 0 h 368"/>
                    <a:gd name="T28" fmla="*/ 397 w 397"/>
                    <a:gd name="T29" fmla="*/ 28 h 368"/>
                    <a:gd name="T30" fmla="*/ 397 w 397"/>
                    <a:gd name="T31" fmla="*/ 85 h 3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397" h="368">
                      <a:moveTo>
                        <a:pt x="397" y="85"/>
                      </a:moveTo>
                      <a:lnTo>
                        <a:pt x="369" y="170"/>
                      </a:lnTo>
                      <a:lnTo>
                        <a:pt x="284" y="283"/>
                      </a:lnTo>
                      <a:lnTo>
                        <a:pt x="255" y="283"/>
                      </a:lnTo>
                      <a:lnTo>
                        <a:pt x="255" y="368"/>
                      </a:lnTo>
                      <a:lnTo>
                        <a:pt x="170" y="311"/>
                      </a:lnTo>
                      <a:lnTo>
                        <a:pt x="113" y="311"/>
                      </a:lnTo>
                      <a:lnTo>
                        <a:pt x="57" y="255"/>
                      </a:lnTo>
                      <a:lnTo>
                        <a:pt x="0" y="226"/>
                      </a:lnTo>
                      <a:lnTo>
                        <a:pt x="28" y="113"/>
                      </a:lnTo>
                      <a:lnTo>
                        <a:pt x="113" y="28"/>
                      </a:lnTo>
                      <a:lnTo>
                        <a:pt x="227" y="28"/>
                      </a:lnTo>
                      <a:lnTo>
                        <a:pt x="284" y="56"/>
                      </a:lnTo>
                      <a:lnTo>
                        <a:pt x="340" y="0"/>
                      </a:lnTo>
                      <a:lnTo>
                        <a:pt x="397" y="28"/>
                      </a:lnTo>
                      <a:lnTo>
                        <a:pt x="397" y="85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49" name="Freeform 756"/>
                <p:cNvSpPr>
                  <a:spLocks/>
                </p:cNvSpPr>
                <p:nvPr/>
              </p:nvSpPr>
              <p:spPr bwMode="auto">
                <a:xfrm>
                  <a:off x="10496544" y="4891085"/>
                  <a:ext cx="449263" cy="765175"/>
                </a:xfrm>
                <a:custGeom>
                  <a:avLst/>
                  <a:gdLst>
                    <a:gd name="T0" fmla="*/ 28 w 283"/>
                    <a:gd name="T1" fmla="*/ 397 h 482"/>
                    <a:gd name="T2" fmla="*/ 113 w 283"/>
                    <a:gd name="T3" fmla="*/ 482 h 482"/>
                    <a:gd name="T4" fmla="*/ 227 w 283"/>
                    <a:gd name="T5" fmla="*/ 397 h 482"/>
                    <a:gd name="T6" fmla="*/ 227 w 283"/>
                    <a:gd name="T7" fmla="*/ 170 h 482"/>
                    <a:gd name="T8" fmla="*/ 283 w 283"/>
                    <a:gd name="T9" fmla="*/ 85 h 482"/>
                    <a:gd name="T10" fmla="*/ 255 w 283"/>
                    <a:gd name="T11" fmla="*/ 56 h 482"/>
                    <a:gd name="T12" fmla="*/ 198 w 283"/>
                    <a:gd name="T13" fmla="*/ 56 h 482"/>
                    <a:gd name="T14" fmla="*/ 170 w 283"/>
                    <a:gd name="T15" fmla="*/ 0 h 482"/>
                    <a:gd name="T16" fmla="*/ 142 w 283"/>
                    <a:gd name="T17" fmla="*/ 85 h 482"/>
                    <a:gd name="T18" fmla="*/ 57 w 283"/>
                    <a:gd name="T19" fmla="*/ 198 h 482"/>
                    <a:gd name="T20" fmla="*/ 28 w 283"/>
                    <a:gd name="T21" fmla="*/ 198 h 482"/>
                    <a:gd name="T22" fmla="*/ 28 w 283"/>
                    <a:gd name="T23" fmla="*/ 312 h 482"/>
                    <a:gd name="T24" fmla="*/ 0 w 283"/>
                    <a:gd name="T25" fmla="*/ 340 h 482"/>
                    <a:gd name="T26" fmla="*/ 28 w 283"/>
                    <a:gd name="T27" fmla="*/ 397 h 4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283" h="482">
                      <a:moveTo>
                        <a:pt x="28" y="397"/>
                      </a:moveTo>
                      <a:lnTo>
                        <a:pt x="113" y="482"/>
                      </a:lnTo>
                      <a:lnTo>
                        <a:pt x="227" y="397"/>
                      </a:lnTo>
                      <a:lnTo>
                        <a:pt x="227" y="170"/>
                      </a:lnTo>
                      <a:lnTo>
                        <a:pt x="283" y="85"/>
                      </a:lnTo>
                      <a:lnTo>
                        <a:pt x="255" y="56"/>
                      </a:lnTo>
                      <a:lnTo>
                        <a:pt x="198" y="56"/>
                      </a:lnTo>
                      <a:lnTo>
                        <a:pt x="170" y="0"/>
                      </a:lnTo>
                      <a:lnTo>
                        <a:pt x="142" y="85"/>
                      </a:lnTo>
                      <a:lnTo>
                        <a:pt x="57" y="198"/>
                      </a:lnTo>
                      <a:lnTo>
                        <a:pt x="28" y="198"/>
                      </a:lnTo>
                      <a:lnTo>
                        <a:pt x="28" y="312"/>
                      </a:lnTo>
                      <a:lnTo>
                        <a:pt x="0" y="340"/>
                      </a:lnTo>
                      <a:lnTo>
                        <a:pt x="28" y="39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0" name="Freeform 757"/>
                <p:cNvSpPr>
                  <a:spLocks/>
                </p:cNvSpPr>
                <p:nvPr/>
              </p:nvSpPr>
              <p:spPr bwMode="auto">
                <a:xfrm>
                  <a:off x="10587029" y="4710112"/>
                  <a:ext cx="1035049" cy="1620837"/>
                </a:xfrm>
                <a:custGeom>
                  <a:avLst/>
                  <a:gdLst>
                    <a:gd name="T0" fmla="*/ 226 w 652"/>
                    <a:gd name="T1" fmla="*/ 199 h 1021"/>
                    <a:gd name="T2" fmla="*/ 198 w 652"/>
                    <a:gd name="T3" fmla="*/ 170 h 1021"/>
                    <a:gd name="T4" fmla="*/ 226 w 652"/>
                    <a:gd name="T5" fmla="*/ 170 h 1021"/>
                    <a:gd name="T6" fmla="*/ 255 w 652"/>
                    <a:gd name="T7" fmla="*/ 199 h 1021"/>
                    <a:gd name="T8" fmla="*/ 283 w 652"/>
                    <a:gd name="T9" fmla="*/ 170 h 1021"/>
                    <a:gd name="T10" fmla="*/ 311 w 652"/>
                    <a:gd name="T11" fmla="*/ 199 h 1021"/>
                    <a:gd name="T12" fmla="*/ 368 w 652"/>
                    <a:gd name="T13" fmla="*/ 199 h 1021"/>
                    <a:gd name="T14" fmla="*/ 368 w 652"/>
                    <a:gd name="T15" fmla="*/ 114 h 1021"/>
                    <a:gd name="T16" fmla="*/ 425 w 652"/>
                    <a:gd name="T17" fmla="*/ 114 h 1021"/>
                    <a:gd name="T18" fmla="*/ 425 w 652"/>
                    <a:gd name="T19" fmla="*/ 0 h 1021"/>
                    <a:gd name="T20" fmla="*/ 510 w 652"/>
                    <a:gd name="T21" fmla="*/ 29 h 1021"/>
                    <a:gd name="T22" fmla="*/ 567 w 652"/>
                    <a:gd name="T23" fmla="*/ 29 h 1021"/>
                    <a:gd name="T24" fmla="*/ 623 w 652"/>
                    <a:gd name="T25" fmla="*/ 85 h 1021"/>
                    <a:gd name="T26" fmla="*/ 652 w 652"/>
                    <a:gd name="T27" fmla="*/ 142 h 1021"/>
                    <a:gd name="T28" fmla="*/ 623 w 652"/>
                    <a:gd name="T29" fmla="*/ 539 h 1021"/>
                    <a:gd name="T30" fmla="*/ 595 w 652"/>
                    <a:gd name="T31" fmla="*/ 596 h 1021"/>
                    <a:gd name="T32" fmla="*/ 595 w 652"/>
                    <a:gd name="T33" fmla="*/ 907 h 1021"/>
                    <a:gd name="T34" fmla="*/ 538 w 652"/>
                    <a:gd name="T35" fmla="*/ 907 h 1021"/>
                    <a:gd name="T36" fmla="*/ 510 w 652"/>
                    <a:gd name="T37" fmla="*/ 851 h 1021"/>
                    <a:gd name="T38" fmla="*/ 481 w 652"/>
                    <a:gd name="T39" fmla="*/ 851 h 1021"/>
                    <a:gd name="T40" fmla="*/ 481 w 652"/>
                    <a:gd name="T41" fmla="*/ 737 h 1021"/>
                    <a:gd name="T42" fmla="*/ 453 w 652"/>
                    <a:gd name="T43" fmla="*/ 737 h 1021"/>
                    <a:gd name="T44" fmla="*/ 425 w 652"/>
                    <a:gd name="T45" fmla="*/ 652 h 1021"/>
                    <a:gd name="T46" fmla="*/ 340 w 652"/>
                    <a:gd name="T47" fmla="*/ 652 h 1021"/>
                    <a:gd name="T48" fmla="*/ 283 w 652"/>
                    <a:gd name="T49" fmla="*/ 737 h 1021"/>
                    <a:gd name="T50" fmla="*/ 283 w 652"/>
                    <a:gd name="T51" fmla="*/ 794 h 1021"/>
                    <a:gd name="T52" fmla="*/ 170 w 652"/>
                    <a:gd name="T53" fmla="*/ 1021 h 1021"/>
                    <a:gd name="T54" fmla="*/ 0 w 652"/>
                    <a:gd name="T55" fmla="*/ 766 h 1021"/>
                    <a:gd name="T56" fmla="*/ 113 w 652"/>
                    <a:gd name="T57" fmla="*/ 681 h 1021"/>
                    <a:gd name="T58" fmla="*/ 85 w 652"/>
                    <a:gd name="T59" fmla="*/ 652 h 1021"/>
                    <a:gd name="T60" fmla="*/ 198 w 652"/>
                    <a:gd name="T61" fmla="*/ 482 h 1021"/>
                    <a:gd name="T62" fmla="*/ 170 w 652"/>
                    <a:gd name="T63" fmla="*/ 284 h 1021"/>
                    <a:gd name="T64" fmla="*/ 226 w 652"/>
                    <a:gd name="T65" fmla="*/ 199 h 10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652" h="1021">
                      <a:moveTo>
                        <a:pt x="226" y="199"/>
                      </a:moveTo>
                      <a:lnTo>
                        <a:pt x="198" y="170"/>
                      </a:lnTo>
                      <a:lnTo>
                        <a:pt x="226" y="170"/>
                      </a:lnTo>
                      <a:lnTo>
                        <a:pt x="255" y="199"/>
                      </a:lnTo>
                      <a:lnTo>
                        <a:pt x="283" y="170"/>
                      </a:lnTo>
                      <a:lnTo>
                        <a:pt x="311" y="199"/>
                      </a:lnTo>
                      <a:lnTo>
                        <a:pt x="368" y="199"/>
                      </a:lnTo>
                      <a:lnTo>
                        <a:pt x="368" y="114"/>
                      </a:lnTo>
                      <a:lnTo>
                        <a:pt x="425" y="114"/>
                      </a:lnTo>
                      <a:lnTo>
                        <a:pt x="425" y="0"/>
                      </a:lnTo>
                      <a:lnTo>
                        <a:pt x="510" y="29"/>
                      </a:lnTo>
                      <a:lnTo>
                        <a:pt x="567" y="29"/>
                      </a:lnTo>
                      <a:lnTo>
                        <a:pt x="623" y="85"/>
                      </a:lnTo>
                      <a:lnTo>
                        <a:pt x="652" y="142"/>
                      </a:lnTo>
                      <a:lnTo>
                        <a:pt x="623" y="539"/>
                      </a:lnTo>
                      <a:lnTo>
                        <a:pt x="595" y="596"/>
                      </a:lnTo>
                      <a:lnTo>
                        <a:pt x="595" y="907"/>
                      </a:lnTo>
                      <a:lnTo>
                        <a:pt x="538" y="907"/>
                      </a:lnTo>
                      <a:lnTo>
                        <a:pt x="510" y="851"/>
                      </a:lnTo>
                      <a:lnTo>
                        <a:pt x="481" y="851"/>
                      </a:lnTo>
                      <a:lnTo>
                        <a:pt x="481" y="737"/>
                      </a:lnTo>
                      <a:lnTo>
                        <a:pt x="453" y="737"/>
                      </a:lnTo>
                      <a:lnTo>
                        <a:pt x="425" y="652"/>
                      </a:lnTo>
                      <a:lnTo>
                        <a:pt x="340" y="652"/>
                      </a:lnTo>
                      <a:lnTo>
                        <a:pt x="283" y="737"/>
                      </a:lnTo>
                      <a:lnTo>
                        <a:pt x="283" y="794"/>
                      </a:lnTo>
                      <a:lnTo>
                        <a:pt x="170" y="1021"/>
                      </a:lnTo>
                      <a:lnTo>
                        <a:pt x="0" y="766"/>
                      </a:lnTo>
                      <a:lnTo>
                        <a:pt x="113" y="681"/>
                      </a:lnTo>
                      <a:lnTo>
                        <a:pt x="85" y="652"/>
                      </a:lnTo>
                      <a:lnTo>
                        <a:pt x="198" y="482"/>
                      </a:lnTo>
                      <a:lnTo>
                        <a:pt x="170" y="284"/>
                      </a:lnTo>
                      <a:lnTo>
                        <a:pt x="226" y="199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1" name="Freeform 758"/>
                <p:cNvSpPr>
                  <a:spLocks/>
                </p:cNvSpPr>
                <p:nvPr/>
              </p:nvSpPr>
              <p:spPr bwMode="auto">
                <a:xfrm>
                  <a:off x="10901353" y="4170361"/>
                  <a:ext cx="630236" cy="855661"/>
                </a:xfrm>
                <a:custGeom>
                  <a:avLst/>
                  <a:gdLst>
                    <a:gd name="T0" fmla="*/ 255 w 397"/>
                    <a:gd name="T1" fmla="*/ 0 h 539"/>
                    <a:gd name="T2" fmla="*/ 227 w 397"/>
                    <a:gd name="T3" fmla="*/ 0 h 539"/>
                    <a:gd name="T4" fmla="*/ 198 w 397"/>
                    <a:gd name="T5" fmla="*/ 57 h 539"/>
                    <a:gd name="T6" fmla="*/ 170 w 397"/>
                    <a:gd name="T7" fmla="*/ 142 h 539"/>
                    <a:gd name="T8" fmla="*/ 0 w 397"/>
                    <a:gd name="T9" fmla="*/ 425 h 539"/>
                    <a:gd name="T10" fmla="*/ 0 w 397"/>
                    <a:gd name="T11" fmla="*/ 510 h 539"/>
                    <a:gd name="T12" fmla="*/ 28 w 397"/>
                    <a:gd name="T13" fmla="*/ 510 h 539"/>
                    <a:gd name="T14" fmla="*/ 57 w 397"/>
                    <a:gd name="T15" fmla="*/ 539 h 539"/>
                    <a:gd name="T16" fmla="*/ 85 w 397"/>
                    <a:gd name="T17" fmla="*/ 510 h 539"/>
                    <a:gd name="T18" fmla="*/ 113 w 397"/>
                    <a:gd name="T19" fmla="*/ 539 h 539"/>
                    <a:gd name="T20" fmla="*/ 170 w 397"/>
                    <a:gd name="T21" fmla="*/ 539 h 539"/>
                    <a:gd name="T22" fmla="*/ 170 w 397"/>
                    <a:gd name="T23" fmla="*/ 454 h 539"/>
                    <a:gd name="T24" fmla="*/ 227 w 397"/>
                    <a:gd name="T25" fmla="*/ 454 h 539"/>
                    <a:gd name="T26" fmla="*/ 227 w 397"/>
                    <a:gd name="T27" fmla="*/ 340 h 539"/>
                    <a:gd name="T28" fmla="*/ 312 w 397"/>
                    <a:gd name="T29" fmla="*/ 369 h 539"/>
                    <a:gd name="T30" fmla="*/ 369 w 397"/>
                    <a:gd name="T31" fmla="*/ 369 h 539"/>
                    <a:gd name="T32" fmla="*/ 397 w 397"/>
                    <a:gd name="T33" fmla="*/ 312 h 539"/>
                    <a:gd name="T34" fmla="*/ 340 w 397"/>
                    <a:gd name="T35" fmla="*/ 284 h 539"/>
                    <a:gd name="T36" fmla="*/ 340 w 397"/>
                    <a:gd name="T37" fmla="*/ 227 h 539"/>
                    <a:gd name="T38" fmla="*/ 397 w 397"/>
                    <a:gd name="T39" fmla="*/ 227 h 539"/>
                    <a:gd name="T40" fmla="*/ 255 w 397"/>
                    <a:gd name="T41" fmla="*/ 0 h 5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397" h="539">
                      <a:moveTo>
                        <a:pt x="255" y="0"/>
                      </a:moveTo>
                      <a:lnTo>
                        <a:pt x="227" y="0"/>
                      </a:lnTo>
                      <a:lnTo>
                        <a:pt x="198" y="57"/>
                      </a:lnTo>
                      <a:lnTo>
                        <a:pt x="170" y="142"/>
                      </a:lnTo>
                      <a:lnTo>
                        <a:pt x="0" y="425"/>
                      </a:lnTo>
                      <a:lnTo>
                        <a:pt x="0" y="510"/>
                      </a:lnTo>
                      <a:lnTo>
                        <a:pt x="28" y="510"/>
                      </a:lnTo>
                      <a:lnTo>
                        <a:pt x="57" y="539"/>
                      </a:lnTo>
                      <a:lnTo>
                        <a:pt x="85" y="510"/>
                      </a:lnTo>
                      <a:lnTo>
                        <a:pt x="113" y="539"/>
                      </a:lnTo>
                      <a:lnTo>
                        <a:pt x="170" y="539"/>
                      </a:lnTo>
                      <a:lnTo>
                        <a:pt x="170" y="454"/>
                      </a:lnTo>
                      <a:lnTo>
                        <a:pt x="227" y="454"/>
                      </a:lnTo>
                      <a:lnTo>
                        <a:pt x="227" y="340"/>
                      </a:lnTo>
                      <a:lnTo>
                        <a:pt x="312" y="369"/>
                      </a:lnTo>
                      <a:lnTo>
                        <a:pt x="369" y="369"/>
                      </a:lnTo>
                      <a:lnTo>
                        <a:pt x="397" y="312"/>
                      </a:lnTo>
                      <a:lnTo>
                        <a:pt x="340" y="284"/>
                      </a:lnTo>
                      <a:lnTo>
                        <a:pt x="340" y="227"/>
                      </a:lnTo>
                      <a:lnTo>
                        <a:pt x="397" y="227"/>
                      </a:lnTo>
                      <a:lnTo>
                        <a:pt x="255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2" name="Freeform 759"/>
                <p:cNvSpPr>
                  <a:spLocks/>
                </p:cNvSpPr>
                <p:nvPr/>
              </p:nvSpPr>
              <p:spPr bwMode="auto">
                <a:xfrm>
                  <a:off x="11441108" y="3990974"/>
                  <a:ext cx="1081087" cy="1800224"/>
                </a:xfrm>
                <a:custGeom>
                  <a:avLst/>
                  <a:gdLst>
                    <a:gd name="T0" fmla="*/ 57 w 681"/>
                    <a:gd name="T1" fmla="*/ 340 h 1134"/>
                    <a:gd name="T2" fmla="*/ 0 w 681"/>
                    <a:gd name="T3" fmla="*/ 340 h 1134"/>
                    <a:gd name="T4" fmla="*/ 0 w 681"/>
                    <a:gd name="T5" fmla="*/ 397 h 1134"/>
                    <a:gd name="T6" fmla="*/ 57 w 681"/>
                    <a:gd name="T7" fmla="*/ 425 h 1134"/>
                    <a:gd name="T8" fmla="*/ 29 w 681"/>
                    <a:gd name="T9" fmla="*/ 482 h 1134"/>
                    <a:gd name="T10" fmla="*/ 85 w 681"/>
                    <a:gd name="T11" fmla="*/ 538 h 1134"/>
                    <a:gd name="T12" fmla="*/ 114 w 681"/>
                    <a:gd name="T13" fmla="*/ 595 h 1134"/>
                    <a:gd name="T14" fmla="*/ 85 w 681"/>
                    <a:gd name="T15" fmla="*/ 992 h 1134"/>
                    <a:gd name="T16" fmla="*/ 142 w 681"/>
                    <a:gd name="T17" fmla="*/ 1105 h 1134"/>
                    <a:gd name="T18" fmla="*/ 227 w 681"/>
                    <a:gd name="T19" fmla="*/ 1134 h 1134"/>
                    <a:gd name="T20" fmla="*/ 284 w 681"/>
                    <a:gd name="T21" fmla="*/ 1105 h 1134"/>
                    <a:gd name="T22" fmla="*/ 369 w 681"/>
                    <a:gd name="T23" fmla="*/ 1049 h 1134"/>
                    <a:gd name="T24" fmla="*/ 425 w 681"/>
                    <a:gd name="T25" fmla="*/ 907 h 1134"/>
                    <a:gd name="T26" fmla="*/ 425 w 681"/>
                    <a:gd name="T27" fmla="*/ 737 h 1134"/>
                    <a:gd name="T28" fmla="*/ 482 w 681"/>
                    <a:gd name="T29" fmla="*/ 680 h 1134"/>
                    <a:gd name="T30" fmla="*/ 567 w 681"/>
                    <a:gd name="T31" fmla="*/ 680 h 1134"/>
                    <a:gd name="T32" fmla="*/ 652 w 681"/>
                    <a:gd name="T33" fmla="*/ 595 h 1134"/>
                    <a:gd name="T34" fmla="*/ 681 w 681"/>
                    <a:gd name="T35" fmla="*/ 510 h 1134"/>
                    <a:gd name="T36" fmla="*/ 652 w 681"/>
                    <a:gd name="T37" fmla="*/ 425 h 1134"/>
                    <a:gd name="T38" fmla="*/ 539 w 681"/>
                    <a:gd name="T39" fmla="*/ 340 h 1134"/>
                    <a:gd name="T40" fmla="*/ 482 w 681"/>
                    <a:gd name="T41" fmla="*/ 255 h 1134"/>
                    <a:gd name="T42" fmla="*/ 539 w 681"/>
                    <a:gd name="T43" fmla="*/ 141 h 1134"/>
                    <a:gd name="T44" fmla="*/ 510 w 681"/>
                    <a:gd name="T45" fmla="*/ 56 h 1134"/>
                    <a:gd name="T46" fmla="*/ 425 w 681"/>
                    <a:gd name="T47" fmla="*/ 0 h 1134"/>
                    <a:gd name="T48" fmla="*/ 369 w 681"/>
                    <a:gd name="T49" fmla="*/ 28 h 1134"/>
                    <a:gd name="T50" fmla="*/ 425 w 681"/>
                    <a:gd name="T51" fmla="*/ 85 h 1134"/>
                    <a:gd name="T52" fmla="*/ 340 w 681"/>
                    <a:gd name="T53" fmla="*/ 141 h 1134"/>
                    <a:gd name="T54" fmla="*/ 255 w 681"/>
                    <a:gd name="T55" fmla="*/ 312 h 1134"/>
                    <a:gd name="T56" fmla="*/ 284 w 681"/>
                    <a:gd name="T57" fmla="*/ 397 h 1134"/>
                    <a:gd name="T58" fmla="*/ 255 w 681"/>
                    <a:gd name="T59" fmla="*/ 425 h 1134"/>
                    <a:gd name="T60" fmla="*/ 142 w 681"/>
                    <a:gd name="T61" fmla="*/ 368 h 1134"/>
                    <a:gd name="T62" fmla="*/ 142 w 681"/>
                    <a:gd name="T63" fmla="*/ 425 h 1134"/>
                    <a:gd name="T64" fmla="*/ 57 w 681"/>
                    <a:gd name="T65" fmla="*/ 340 h 113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681" h="1134">
                      <a:moveTo>
                        <a:pt x="57" y="340"/>
                      </a:moveTo>
                      <a:lnTo>
                        <a:pt x="0" y="340"/>
                      </a:lnTo>
                      <a:lnTo>
                        <a:pt x="0" y="397"/>
                      </a:lnTo>
                      <a:lnTo>
                        <a:pt x="57" y="425"/>
                      </a:lnTo>
                      <a:lnTo>
                        <a:pt x="29" y="482"/>
                      </a:lnTo>
                      <a:lnTo>
                        <a:pt x="85" y="538"/>
                      </a:lnTo>
                      <a:lnTo>
                        <a:pt x="114" y="595"/>
                      </a:lnTo>
                      <a:lnTo>
                        <a:pt x="85" y="992"/>
                      </a:lnTo>
                      <a:lnTo>
                        <a:pt x="142" y="1105"/>
                      </a:lnTo>
                      <a:lnTo>
                        <a:pt x="227" y="1134"/>
                      </a:lnTo>
                      <a:lnTo>
                        <a:pt x="284" y="1105"/>
                      </a:lnTo>
                      <a:lnTo>
                        <a:pt x="369" y="1049"/>
                      </a:lnTo>
                      <a:lnTo>
                        <a:pt x="425" y="907"/>
                      </a:lnTo>
                      <a:lnTo>
                        <a:pt x="425" y="737"/>
                      </a:lnTo>
                      <a:lnTo>
                        <a:pt x="482" y="680"/>
                      </a:lnTo>
                      <a:lnTo>
                        <a:pt x="567" y="680"/>
                      </a:lnTo>
                      <a:lnTo>
                        <a:pt x="652" y="595"/>
                      </a:lnTo>
                      <a:lnTo>
                        <a:pt x="681" y="510"/>
                      </a:lnTo>
                      <a:lnTo>
                        <a:pt x="652" y="425"/>
                      </a:lnTo>
                      <a:lnTo>
                        <a:pt x="539" y="340"/>
                      </a:lnTo>
                      <a:lnTo>
                        <a:pt x="482" y="255"/>
                      </a:lnTo>
                      <a:lnTo>
                        <a:pt x="539" y="141"/>
                      </a:lnTo>
                      <a:lnTo>
                        <a:pt x="510" y="56"/>
                      </a:lnTo>
                      <a:lnTo>
                        <a:pt x="425" y="0"/>
                      </a:lnTo>
                      <a:lnTo>
                        <a:pt x="369" y="28"/>
                      </a:lnTo>
                      <a:lnTo>
                        <a:pt x="425" y="85"/>
                      </a:lnTo>
                      <a:lnTo>
                        <a:pt x="340" y="141"/>
                      </a:lnTo>
                      <a:lnTo>
                        <a:pt x="255" y="312"/>
                      </a:lnTo>
                      <a:lnTo>
                        <a:pt x="284" y="397"/>
                      </a:lnTo>
                      <a:lnTo>
                        <a:pt x="255" y="425"/>
                      </a:lnTo>
                      <a:lnTo>
                        <a:pt x="142" y="368"/>
                      </a:lnTo>
                      <a:lnTo>
                        <a:pt x="142" y="425"/>
                      </a:lnTo>
                      <a:lnTo>
                        <a:pt x="57" y="34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3" name="Freeform 761"/>
                <p:cNvSpPr>
                  <a:spLocks/>
                </p:cNvSpPr>
                <p:nvPr/>
              </p:nvSpPr>
              <p:spPr bwMode="auto">
                <a:xfrm>
                  <a:off x="11171238" y="3314700"/>
                  <a:ext cx="1079499" cy="1350963"/>
                </a:xfrm>
                <a:custGeom>
                  <a:avLst/>
                  <a:gdLst>
                    <a:gd name="T0" fmla="*/ 284 w 680"/>
                    <a:gd name="T1" fmla="*/ 0 h 851"/>
                    <a:gd name="T2" fmla="*/ 255 w 680"/>
                    <a:gd name="T3" fmla="*/ 29 h 851"/>
                    <a:gd name="T4" fmla="*/ 312 w 680"/>
                    <a:gd name="T5" fmla="*/ 199 h 851"/>
                    <a:gd name="T6" fmla="*/ 369 w 680"/>
                    <a:gd name="T7" fmla="*/ 256 h 851"/>
                    <a:gd name="T8" fmla="*/ 340 w 680"/>
                    <a:gd name="T9" fmla="*/ 312 h 851"/>
                    <a:gd name="T10" fmla="*/ 312 w 680"/>
                    <a:gd name="T11" fmla="*/ 256 h 851"/>
                    <a:gd name="T12" fmla="*/ 227 w 680"/>
                    <a:gd name="T13" fmla="*/ 312 h 851"/>
                    <a:gd name="T14" fmla="*/ 142 w 680"/>
                    <a:gd name="T15" fmla="*/ 312 h 851"/>
                    <a:gd name="T16" fmla="*/ 85 w 680"/>
                    <a:gd name="T17" fmla="*/ 397 h 851"/>
                    <a:gd name="T18" fmla="*/ 57 w 680"/>
                    <a:gd name="T19" fmla="*/ 369 h 851"/>
                    <a:gd name="T20" fmla="*/ 0 w 680"/>
                    <a:gd name="T21" fmla="*/ 397 h 851"/>
                    <a:gd name="T22" fmla="*/ 227 w 680"/>
                    <a:gd name="T23" fmla="*/ 766 h 851"/>
                    <a:gd name="T24" fmla="*/ 312 w 680"/>
                    <a:gd name="T25" fmla="*/ 851 h 851"/>
                    <a:gd name="T26" fmla="*/ 312 w 680"/>
                    <a:gd name="T27" fmla="*/ 794 h 851"/>
                    <a:gd name="T28" fmla="*/ 425 w 680"/>
                    <a:gd name="T29" fmla="*/ 851 h 851"/>
                    <a:gd name="T30" fmla="*/ 454 w 680"/>
                    <a:gd name="T31" fmla="*/ 823 h 851"/>
                    <a:gd name="T32" fmla="*/ 425 w 680"/>
                    <a:gd name="T33" fmla="*/ 738 h 851"/>
                    <a:gd name="T34" fmla="*/ 510 w 680"/>
                    <a:gd name="T35" fmla="*/ 567 h 851"/>
                    <a:gd name="T36" fmla="*/ 595 w 680"/>
                    <a:gd name="T37" fmla="*/ 511 h 851"/>
                    <a:gd name="T38" fmla="*/ 539 w 680"/>
                    <a:gd name="T39" fmla="*/ 454 h 851"/>
                    <a:gd name="T40" fmla="*/ 595 w 680"/>
                    <a:gd name="T41" fmla="*/ 426 h 851"/>
                    <a:gd name="T42" fmla="*/ 510 w 680"/>
                    <a:gd name="T43" fmla="*/ 256 h 851"/>
                    <a:gd name="T44" fmla="*/ 652 w 680"/>
                    <a:gd name="T45" fmla="*/ 171 h 851"/>
                    <a:gd name="T46" fmla="*/ 680 w 680"/>
                    <a:gd name="T47" fmla="*/ 142 h 851"/>
                    <a:gd name="T48" fmla="*/ 567 w 680"/>
                    <a:gd name="T49" fmla="*/ 114 h 851"/>
                    <a:gd name="T50" fmla="*/ 539 w 680"/>
                    <a:gd name="T51" fmla="*/ 142 h 851"/>
                    <a:gd name="T52" fmla="*/ 482 w 680"/>
                    <a:gd name="T53" fmla="*/ 86 h 851"/>
                    <a:gd name="T54" fmla="*/ 510 w 680"/>
                    <a:gd name="T55" fmla="*/ 29 h 851"/>
                    <a:gd name="T56" fmla="*/ 482 w 680"/>
                    <a:gd name="T57" fmla="*/ 0 h 851"/>
                    <a:gd name="T58" fmla="*/ 425 w 680"/>
                    <a:gd name="T59" fmla="*/ 29 h 851"/>
                    <a:gd name="T60" fmla="*/ 340 w 680"/>
                    <a:gd name="T61" fmla="*/ 57 h 851"/>
                    <a:gd name="T62" fmla="*/ 284 w 680"/>
                    <a:gd name="T63" fmla="*/ 0 h 8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</a:cxnLst>
                  <a:rect l="0" t="0" r="r" b="b"/>
                  <a:pathLst>
                    <a:path w="680" h="851">
                      <a:moveTo>
                        <a:pt x="284" y="0"/>
                      </a:moveTo>
                      <a:lnTo>
                        <a:pt x="255" y="29"/>
                      </a:lnTo>
                      <a:lnTo>
                        <a:pt x="312" y="199"/>
                      </a:lnTo>
                      <a:lnTo>
                        <a:pt x="369" y="256"/>
                      </a:lnTo>
                      <a:lnTo>
                        <a:pt x="340" y="312"/>
                      </a:lnTo>
                      <a:lnTo>
                        <a:pt x="312" y="256"/>
                      </a:lnTo>
                      <a:lnTo>
                        <a:pt x="227" y="312"/>
                      </a:lnTo>
                      <a:lnTo>
                        <a:pt x="142" y="312"/>
                      </a:lnTo>
                      <a:lnTo>
                        <a:pt x="85" y="397"/>
                      </a:lnTo>
                      <a:lnTo>
                        <a:pt x="57" y="369"/>
                      </a:lnTo>
                      <a:lnTo>
                        <a:pt x="0" y="397"/>
                      </a:lnTo>
                      <a:lnTo>
                        <a:pt x="227" y="766"/>
                      </a:lnTo>
                      <a:lnTo>
                        <a:pt x="312" y="851"/>
                      </a:lnTo>
                      <a:lnTo>
                        <a:pt x="312" y="794"/>
                      </a:lnTo>
                      <a:lnTo>
                        <a:pt x="425" y="851"/>
                      </a:lnTo>
                      <a:lnTo>
                        <a:pt x="454" y="823"/>
                      </a:lnTo>
                      <a:lnTo>
                        <a:pt x="425" y="738"/>
                      </a:lnTo>
                      <a:lnTo>
                        <a:pt x="510" y="567"/>
                      </a:lnTo>
                      <a:lnTo>
                        <a:pt x="595" y="511"/>
                      </a:lnTo>
                      <a:lnTo>
                        <a:pt x="539" y="454"/>
                      </a:lnTo>
                      <a:lnTo>
                        <a:pt x="595" y="426"/>
                      </a:lnTo>
                      <a:lnTo>
                        <a:pt x="510" y="256"/>
                      </a:lnTo>
                      <a:lnTo>
                        <a:pt x="652" y="171"/>
                      </a:lnTo>
                      <a:lnTo>
                        <a:pt x="680" y="142"/>
                      </a:lnTo>
                      <a:lnTo>
                        <a:pt x="567" y="114"/>
                      </a:lnTo>
                      <a:lnTo>
                        <a:pt x="539" y="142"/>
                      </a:lnTo>
                      <a:lnTo>
                        <a:pt x="482" y="86"/>
                      </a:lnTo>
                      <a:lnTo>
                        <a:pt x="510" y="29"/>
                      </a:lnTo>
                      <a:lnTo>
                        <a:pt x="482" y="0"/>
                      </a:lnTo>
                      <a:lnTo>
                        <a:pt x="425" y="29"/>
                      </a:lnTo>
                      <a:lnTo>
                        <a:pt x="340" y="57"/>
                      </a:lnTo>
                      <a:lnTo>
                        <a:pt x="284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</p:grpSp>
          <p:grpSp>
            <p:nvGrpSpPr>
              <p:cNvPr id="3075" name="グループ化 2"/>
              <p:cNvGrpSpPr>
                <a:grpSpLocks/>
              </p:cNvGrpSpPr>
              <p:nvPr/>
            </p:nvGrpSpPr>
            <p:grpSpPr bwMode="auto">
              <a:xfrm>
                <a:off x="580572" y="396031"/>
                <a:ext cx="5851071" cy="4372429"/>
                <a:chOff x="279400" y="1739900"/>
                <a:chExt cx="8191502" cy="6121403"/>
              </a:xfrm>
            </p:grpSpPr>
            <p:sp>
              <p:nvSpPr>
                <p:cNvPr id="111" name="Freeform 694"/>
                <p:cNvSpPr>
                  <a:spLocks/>
                </p:cNvSpPr>
                <p:nvPr/>
              </p:nvSpPr>
              <p:spPr bwMode="auto">
                <a:xfrm>
                  <a:off x="5140326" y="4395789"/>
                  <a:ext cx="855663" cy="539751"/>
                </a:xfrm>
                <a:custGeom>
                  <a:avLst/>
                  <a:gdLst>
                    <a:gd name="T0" fmla="*/ 57 w 539"/>
                    <a:gd name="T1" fmla="*/ 57 h 340"/>
                    <a:gd name="T2" fmla="*/ 57 w 539"/>
                    <a:gd name="T3" fmla="*/ 113 h 340"/>
                    <a:gd name="T4" fmla="*/ 0 w 539"/>
                    <a:gd name="T5" fmla="*/ 142 h 340"/>
                    <a:gd name="T6" fmla="*/ 0 w 539"/>
                    <a:gd name="T7" fmla="*/ 227 h 340"/>
                    <a:gd name="T8" fmla="*/ 57 w 539"/>
                    <a:gd name="T9" fmla="*/ 255 h 340"/>
                    <a:gd name="T10" fmla="*/ 57 w 539"/>
                    <a:gd name="T11" fmla="*/ 312 h 340"/>
                    <a:gd name="T12" fmla="*/ 142 w 539"/>
                    <a:gd name="T13" fmla="*/ 340 h 340"/>
                    <a:gd name="T14" fmla="*/ 227 w 539"/>
                    <a:gd name="T15" fmla="*/ 312 h 340"/>
                    <a:gd name="T16" fmla="*/ 284 w 539"/>
                    <a:gd name="T17" fmla="*/ 340 h 340"/>
                    <a:gd name="T18" fmla="*/ 425 w 539"/>
                    <a:gd name="T19" fmla="*/ 340 h 340"/>
                    <a:gd name="T20" fmla="*/ 454 w 539"/>
                    <a:gd name="T21" fmla="*/ 255 h 340"/>
                    <a:gd name="T22" fmla="*/ 511 w 539"/>
                    <a:gd name="T23" fmla="*/ 227 h 340"/>
                    <a:gd name="T24" fmla="*/ 539 w 539"/>
                    <a:gd name="T25" fmla="*/ 142 h 340"/>
                    <a:gd name="T26" fmla="*/ 454 w 539"/>
                    <a:gd name="T27" fmla="*/ 113 h 340"/>
                    <a:gd name="T28" fmla="*/ 425 w 539"/>
                    <a:gd name="T29" fmla="*/ 57 h 340"/>
                    <a:gd name="T30" fmla="*/ 397 w 539"/>
                    <a:gd name="T31" fmla="*/ 57 h 340"/>
                    <a:gd name="T32" fmla="*/ 397 w 539"/>
                    <a:gd name="T33" fmla="*/ 28 h 340"/>
                    <a:gd name="T34" fmla="*/ 199 w 539"/>
                    <a:gd name="T35" fmla="*/ 0 h 340"/>
                    <a:gd name="T36" fmla="*/ 142 w 539"/>
                    <a:gd name="T37" fmla="*/ 57 h 340"/>
                    <a:gd name="T38" fmla="*/ 85 w 539"/>
                    <a:gd name="T39" fmla="*/ 28 h 340"/>
                    <a:gd name="T40" fmla="*/ 57 w 539"/>
                    <a:gd name="T41" fmla="*/ 57 h 3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539" h="340">
                      <a:moveTo>
                        <a:pt x="57" y="57"/>
                      </a:moveTo>
                      <a:lnTo>
                        <a:pt x="57" y="113"/>
                      </a:lnTo>
                      <a:lnTo>
                        <a:pt x="0" y="142"/>
                      </a:lnTo>
                      <a:lnTo>
                        <a:pt x="0" y="227"/>
                      </a:lnTo>
                      <a:lnTo>
                        <a:pt x="57" y="255"/>
                      </a:lnTo>
                      <a:lnTo>
                        <a:pt x="57" y="312"/>
                      </a:lnTo>
                      <a:lnTo>
                        <a:pt x="142" y="340"/>
                      </a:lnTo>
                      <a:lnTo>
                        <a:pt x="227" y="312"/>
                      </a:lnTo>
                      <a:lnTo>
                        <a:pt x="284" y="340"/>
                      </a:lnTo>
                      <a:lnTo>
                        <a:pt x="425" y="340"/>
                      </a:lnTo>
                      <a:lnTo>
                        <a:pt x="454" y="255"/>
                      </a:lnTo>
                      <a:lnTo>
                        <a:pt x="511" y="227"/>
                      </a:lnTo>
                      <a:lnTo>
                        <a:pt x="539" y="142"/>
                      </a:lnTo>
                      <a:lnTo>
                        <a:pt x="454" y="113"/>
                      </a:lnTo>
                      <a:lnTo>
                        <a:pt x="425" y="57"/>
                      </a:lnTo>
                      <a:lnTo>
                        <a:pt x="397" y="57"/>
                      </a:lnTo>
                      <a:lnTo>
                        <a:pt x="397" y="28"/>
                      </a:lnTo>
                      <a:lnTo>
                        <a:pt x="199" y="0"/>
                      </a:lnTo>
                      <a:lnTo>
                        <a:pt x="142" y="57"/>
                      </a:lnTo>
                      <a:lnTo>
                        <a:pt x="85" y="28"/>
                      </a:lnTo>
                      <a:lnTo>
                        <a:pt x="57" y="5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2" name="Freeform 695"/>
                <p:cNvSpPr>
                  <a:spLocks/>
                </p:cNvSpPr>
                <p:nvPr/>
              </p:nvSpPr>
              <p:spPr bwMode="auto">
                <a:xfrm>
                  <a:off x="5456239" y="4935540"/>
                  <a:ext cx="1079500" cy="809626"/>
                </a:xfrm>
                <a:custGeom>
                  <a:avLst/>
                  <a:gdLst>
                    <a:gd name="T0" fmla="*/ 226 w 680"/>
                    <a:gd name="T1" fmla="*/ 0 h 510"/>
                    <a:gd name="T2" fmla="*/ 141 w 680"/>
                    <a:gd name="T3" fmla="*/ 85 h 510"/>
                    <a:gd name="T4" fmla="*/ 170 w 680"/>
                    <a:gd name="T5" fmla="*/ 170 h 510"/>
                    <a:gd name="T6" fmla="*/ 113 w 680"/>
                    <a:gd name="T7" fmla="*/ 227 h 510"/>
                    <a:gd name="T8" fmla="*/ 141 w 680"/>
                    <a:gd name="T9" fmla="*/ 284 h 510"/>
                    <a:gd name="T10" fmla="*/ 0 w 680"/>
                    <a:gd name="T11" fmla="*/ 312 h 510"/>
                    <a:gd name="T12" fmla="*/ 28 w 680"/>
                    <a:gd name="T13" fmla="*/ 369 h 510"/>
                    <a:gd name="T14" fmla="*/ 85 w 680"/>
                    <a:gd name="T15" fmla="*/ 454 h 510"/>
                    <a:gd name="T16" fmla="*/ 141 w 680"/>
                    <a:gd name="T17" fmla="*/ 482 h 510"/>
                    <a:gd name="T18" fmla="*/ 170 w 680"/>
                    <a:gd name="T19" fmla="*/ 454 h 510"/>
                    <a:gd name="T20" fmla="*/ 170 w 680"/>
                    <a:gd name="T21" fmla="*/ 510 h 510"/>
                    <a:gd name="T22" fmla="*/ 340 w 680"/>
                    <a:gd name="T23" fmla="*/ 510 h 510"/>
                    <a:gd name="T24" fmla="*/ 482 w 680"/>
                    <a:gd name="T25" fmla="*/ 425 h 510"/>
                    <a:gd name="T26" fmla="*/ 567 w 680"/>
                    <a:gd name="T27" fmla="*/ 454 h 510"/>
                    <a:gd name="T28" fmla="*/ 652 w 680"/>
                    <a:gd name="T29" fmla="*/ 397 h 510"/>
                    <a:gd name="T30" fmla="*/ 680 w 680"/>
                    <a:gd name="T31" fmla="*/ 340 h 510"/>
                    <a:gd name="T32" fmla="*/ 567 w 680"/>
                    <a:gd name="T33" fmla="*/ 170 h 510"/>
                    <a:gd name="T34" fmla="*/ 482 w 680"/>
                    <a:gd name="T35" fmla="*/ 85 h 510"/>
                    <a:gd name="T36" fmla="*/ 226 w 680"/>
                    <a:gd name="T37" fmla="*/ 0 h 5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680" h="510">
                      <a:moveTo>
                        <a:pt x="226" y="0"/>
                      </a:moveTo>
                      <a:lnTo>
                        <a:pt x="141" y="85"/>
                      </a:lnTo>
                      <a:lnTo>
                        <a:pt x="170" y="170"/>
                      </a:lnTo>
                      <a:lnTo>
                        <a:pt x="113" y="227"/>
                      </a:lnTo>
                      <a:lnTo>
                        <a:pt x="141" y="284"/>
                      </a:lnTo>
                      <a:lnTo>
                        <a:pt x="0" y="312"/>
                      </a:lnTo>
                      <a:lnTo>
                        <a:pt x="28" y="369"/>
                      </a:lnTo>
                      <a:lnTo>
                        <a:pt x="85" y="454"/>
                      </a:lnTo>
                      <a:lnTo>
                        <a:pt x="141" y="482"/>
                      </a:lnTo>
                      <a:lnTo>
                        <a:pt x="170" y="454"/>
                      </a:lnTo>
                      <a:lnTo>
                        <a:pt x="170" y="510"/>
                      </a:lnTo>
                      <a:lnTo>
                        <a:pt x="340" y="510"/>
                      </a:lnTo>
                      <a:lnTo>
                        <a:pt x="482" y="425"/>
                      </a:lnTo>
                      <a:lnTo>
                        <a:pt x="567" y="454"/>
                      </a:lnTo>
                      <a:lnTo>
                        <a:pt x="652" y="397"/>
                      </a:lnTo>
                      <a:lnTo>
                        <a:pt x="680" y="340"/>
                      </a:lnTo>
                      <a:lnTo>
                        <a:pt x="567" y="170"/>
                      </a:lnTo>
                      <a:lnTo>
                        <a:pt x="482" y="85"/>
                      </a:lnTo>
                      <a:lnTo>
                        <a:pt x="226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3" name="Freeform 696"/>
                <p:cNvSpPr>
                  <a:spLocks/>
                </p:cNvSpPr>
                <p:nvPr/>
              </p:nvSpPr>
              <p:spPr bwMode="auto">
                <a:xfrm>
                  <a:off x="4914901" y="3990976"/>
                  <a:ext cx="585788" cy="630238"/>
                </a:xfrm>
                <a:custGeom>
                  <a:avLst/>
                  <a:gdLst>
                    <a:gd name="T0" fmla="*/ 341 w 369"/>
                    <a:gd name="T1" fmla="*/ 255 h 397"/>
                    <a:gd name="T2" fmla="*/ 312 w 369"/>
                    <a:gd name="T3" fmla="*/ 170 h 397"/>
                    <a:gd name="T4" fmla="*/ 369 w 369"/>
                    <a:gd name="T5" fmla="*/ 141 h 397"/>
                    <a:gd name="T6" fmla="*/ 369 w 369"/>
                    <a:gd name="T7" fmla="*/ 113 h 397"/>
                    <a:gd name="T8" fmla="*/ 312 w 369"/>
                    <a:gd name="T9" fmla="*/ 85 h 397"/>
                    <a:gd name="T10" fmla="*/ 256 w 369"/>
                    <a:gd name="T11" fmla="*/ 85 h 397"/>
                    <a:gd name="T12" fmla="*/ 227 w 369"/>
                    <a:gd name="T13" fmla="*/ 56 h 397"/>
                    <a:gd name="T14" fmla="*/ 227 w 369"/>
                    <a:gd name="T15" fmla="*/ 28 h 397"/>
                    <a:gd name="T16" fmla="*/ 86 w 369"/>
                    <a:gd name="T17" fmla="*/ 0 h 397"/>
                    <a:gd name="T18" fmla="*/ 0 w 369"/>
                    <a:gd name="T19" fmla="*/ 85 h 397"/>
                    <a:gd name="T20" fmla="*/ 57 w 369"/>
                    <a:gd name="T21" fmla="*/ 170 h 397"/>
                    <a:gd name="T22" fmla="*/ 142 w 369"/>
                    <a:gd name="T23" fmla="*/ 312 h 397"/>
                    <a:gd name="T24" fmla="*/ 142 w 369"/>
                    <a:gd name="T25" fmla="*/ 397 h 397"/>
                    <a:gd name="T26" fmla="*/ 199 w 369"/>
                    <a:gd name="T27" fmla="*/ 368 h 397"/>
                    <a:gd name="T28" fmla="*/ 199 w 369"/>
                    <a:gd name="T29" fmla="*/ 312 h 397"/>
                    <a:gd name="T30" fmla="*/ 227 w 369"/>
                    <a:gd name="T31" fmla="*/ 283 h 397"/>
                    <a:gd name="T32" fmla="*/ 284 w 369"/>
                    <a:gd name="T33" fmla="*/ 312 h 397"/>
                    <a:gd name="T34" fmla="*/ 341 w 369"/>
                    <a:gd name="T35" fmla="*/ 255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369" h="397">
                      <a:moveTo>
                        <a:pt x="341" y="255"/>
                      </a:moveTo>
                      <a:lnTo>
                        <a:pt x="312" y="170"/>
                      </a:lnTo>
                      <a:lnTo>
                        <a:pt x="369" y="141"/>
                      </a:lnTo>
                      <a:lnTo>
                        <a:pt x="369" y="113"/>
                      </a:lnTo>
                      <a:lnTo>
                        <a:pt x="312" y="85"/>
                      </a:lnTo>
                      <a:lnTo>
                        <a:pt x="256" y="85"/>
                      </a:lnTo>
                      <a:lnTo>
                        <a:pt x="227" y="56"/>
                      </a:lnTo>
                      <a:lnTo>
                        <a:pt x="227" y="28"/>
                      </a:lnTo>
                      <a:lnTo>
                        <a:pt x="86" y="0"/>
                      </a:lnTo>
                      <a:lnTo>
                        <a:pt x="0" y="85"/>
                      </a:lnTo>
                      <a:lnTo>
                        <a:pt x="57" y="170"/>
                      </a:lnTo>
                      <a:lnTo>
                        <a:pt x="142" y="312"/>
                      </a:lnTo>
                      <a:lnTo>
                        <a:pt x="142" y="397"/>
                      </a:lnTo>
                      <a:lnTo>
                        <a:pt x="199" y="368"/>
                      </a:lnTo>
                      <a:lnTo>
                        <a:pt x="199" y="312"/>
                      </a:lnTo>
                      <a:lnTo>
                        <a:pt x="227" y="283"/>
                      </a:lnTo>
                      <a:lnTo>
                        <a:pt x="284" y="312"/>
                      </a:lnTo>
                      <a:lnTo>
                        <a:pt x="341" y="255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4" name="Freeform 708"/>
                <p:cNvSpPr>
                  <a:spLocks/>
                </p:cNvSpPr>
                <p:nvPr/>
              </p:nvSpPr>
              <p:spPr bwMode="auto">
                <a:xfrm>
                  <a:off x="5410201" y="3675063"/>
                  <a:ext cx="765176" cy="630237"/>
                </a:xfrm>
                <a:custGeom>
                  <a:avLst/>
                  <a:gdLst>
                    <a:gd name="T0" fmla="*/ 142 w 482"/>
                    <a:gd name="T1" fmla="*/ 0 h 397"/>
                    <a:gd name="T2" fmla="*/ 227 w 482"/>
                    <a:gd name="T3" fmla="*/ 29 h 397"/>
                    <a:gd name="T4" fmla="*/ 284 w 482"/>
                    <a:gd name="T5" fmla="*/ 85 h 397"/>
                    <a:gd name="T6" fmla="*/ 426 w 482"/>
                    <a:gd name="T7" fmla="*/ 114 h 397"/>
                    <a:gd name="T8" fmla="*/ 454 w 482"/>
                    <a:gd name="T9" fmla="*/ 170 h 397"/>
                    <a:gd name="T10" fmla="*/ 426 w 482"/>
                    <a:gd name="T11" fmla="*/ 227 h 397"/>
                    <a:gd name="T12" fmla="*/ 482 w 482"/>
                    <a:gd name="T13" fmla="*/ 284 h 397"/>
                    <a:gd name="T14" fmla="*/ 482 w 482"/>
                    <a:gd name="T15" fmla="*/ 397 h 397"/>
                    <a:gd name="T16" fmla="*/ 284 w 482"/>
                    <a:gd name="T17" fmla="*/ 369 h 397"/>
                    <a:gd name="T18" fmla="*/ 142 w 482"/>
                    <a:gd name="T19" fmla="*/ 369 h 397"/>
                    <a:gd name="T20" fmla="*/ 57 w 482"/>
                    <a:gd name="T21" fmla="*/ 340 h 397"/>
                    <a:gd name="T22" fmla="*/ 57 w 482"/>
                    <a:gd name="T23" fmla="*/ 312 h 397"/>
                    <a:gd name="T24" fmla="*/ 0 w 482"/>
                    <a:gd name="T25" fmla="*/ 284 h 397"/>
                    <a:gd name="T26" fmla="*/ 57 w 482"/>
                    <a:gd name="T27" fmla="*/ 142 h 397"/>
                    <a:gd name="T28" fmla="*/ 85 w 482"/>
                    <a:gd name="T29" fmla="*/ 57 h 397"/>
                    <a:gd name="T30" fmla="*/ 142 w 482"/>
                    <a:gd name="T31" fmla="*/ 0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482" h="397">
                      <a:moveTo>
                        <a:pt x="142" y="0"/>
                      </a:moveTo>
                      <a:lnTo>
                        <a:pt x="227" y="29"/>
                      </a:lnTo>
                      <a:lnTo>
                        <a:pt x="284" y="85"/>
                      </a:lnTo>
                      <a:lnTo>
                        <a:pt x="426" y="114"/>
                      </a:lnTo>
                      <a:lnTo>
                        <a:pt x="454" y="170"/>
                      </a:lnTo>
                      <a:lnTo>
                        <a:pt x="426" y="227"/>
                      </a:lnTo>
                      <a:lnTo>
                        <a:pt x="482" y="284"/>
                      </a:lnTo>
                      <a:lnTo>
                        <a:pt x="482" y="397"/>
                      </a:lnTo>
                      <a:lnTo>
                        <a:pt x="284" y="369"/>
                      </a:lnTo>
                      <a:lnTo>
                        <a:pt x="142" y="369"/>
                      </a:lnTo>
                      <a:lnTo>
                        <a:pt x="57" y="340"/>
                      </a:lnTo>
                      <a:lnTo>
                        <a:pt x="57" y="312"/>
                      </a:lnTo>
                      <a:lnTo>
                        <a:pt x="0" y="284"/>
                      </a:lnTo>
                      <a:lnTo>
                        <a:pt x="57" y="142"/>
                      </a:lnTo>
                      <a:lnTo>
                        <a:pt x="85" y="57"/>
                      </a:lnTo>
                      <a:lnTo>
                        <a:pt x="142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5" name="Freeform 710"/>
                <p:cNvSpPr>
                  <a:spLocks/>
                </p:cNvSpPr>
                <p:nvPr/>
              </p:nvSpPr>
              <p:spPr bwMode="auto">
                <a:xfrm>
                  <a:off x="5005389" y="3360739"/>
                  <a:ext cx="809626" cy="765176"/>
                </a:xfrm>
                <a:custGeom>
                  <a:avLst/>
                  <a:gdLst>
                    <a:gd name="T0" fmla="*/ 0 w 510"/>
                    <a:gd name="T1" fmla="*/ 57 h 482"/>
                    <a:gd name="T2" fmla="*/ 85 w 510"/>
                    <a:gd name="T3" fmla="*/ 28 h 482"/>
                    <a:gd name="T4" fmla="*/ 170 w 510"/>
                    <a:gd name="T5" fmla="*/ 0 h 482"/>
                    <a:gd name="T6" fmla="*/ 284 w 510"/>
                    <a:gd name="T7" fmla="*/ 28 h 482"/>
                    <a:gd name="T8" fmla="*/ 397 w 510"/>
                    <a:gd name="T9" fmla="*/ 28 h 482"/>
                    <a:gd name="T10" fmla="*/ 397 w 510"/>
                    <a:gd name="T11" fmla="*/ 113 h 482"/>
                    <a:gd name="T12" fmla="*/ 482 w 510"/>
                    <a:gd name="T13" fmla="*/ 113 h 482"/>
                    <a:gd name="T14" fmla="*/ 510 w 510"/>
                    <a:gd name="T15" fmla="*/ 198 h 482"/>
                    <a:gd name="T16" fmla="*/ 482 w 510"/>
                    <a:gd name="T17" fmla="*/ 227 h 482"/>
                    <a:gd name="T18" fmla="*/ 397 w 510"/>
                    <a:gd name="T19" fmla="*/ 198 h 482"/>
                    <a:gd name="T20" fmla="*/ 340 w 510"/>
                    <a:gd name="T21" fmla="*/ 255 h 482"/>
                    <a:gd name="T22" fmla="*/ 255 w 510"/>
                    <a:gd name="T23" fmla="*/ 482 h 482"/>
                    <a:gd name="T24" fmla="*/ 142 w 510"/>
                    <a:gd name="T25" fmla="*/ 340 h 482"/>
                    <a:gd name="T26" fmla="*/ 142 w 510"/>
                    <a:gd name="T27" fmla="*/ 283 h 482"/>
                    <a:gd name="T28" fmla="*/ 85 w 510"/>
                    <a:gd name="T29" fmla="*/ 198 h 482"/>
                    <a:gd name="T30" fmla="*/ 57 w 510"/>
                    <a:gd name="T31" fmla="*/ 198 h 482"/>
                    <a:gd name="T32" fmla="*/ 29 w 510"/>
                    <a:gd name="T33" fmla="*/ 170 h 482"/>
                    <a:gd name="T34" fmla="*/ 57 w 510"/>
                    <a:gd name="T35" fmla="*/ 113 h 482"/>
                    <a:gd name="T36" fmla="*/ 0 w 510"/>
                    <a:gd name="T37" fmla="*/ 57 h 4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510" h="482">
                      <a:moveTo>
                        <a:pt x="0" y="57"/>
                      </a:moveTo>
                      <a:lnTo>
                        <a:pt x="85" y="28"/>
                      </a:lnTo>
                      <a:lnTo>
                        <a:pt x="170" y="0"/>
                      </a:lnTo>
                      <a:lnTo>
                        <a:pt x="284" y="28"/>
                      </a:lnTo>
                      <a:lnTo>
                        <a:pt x="397" y="28"/>
                      </a:lnTo>
                      <a:lnTo>
                        <a:pt x="397" y="113"/>
                      </a:lnTo>
                      <a:lnTo>
                        <a:pt x="482" y="113"/>
                      </a:lnTo>
                      <a:lnTo>
                        <a:pt x="510" y="198"/>
                      </a:lnTo>
                      <a:lnTo>
                        <a:pt x="482" y="227"/>
                      </a:lnTo>
                      <a:lnTo>
                        <a:pt x="397" y="198"/>
                      </a:lnTo>
                      <a:lnTo>
                        <a:pt x="340" y="255"/>
                      </a:lnTo>
                      <a:lnTo>
                        <a:pt x="255" y="482"/>
                      </a:lnTo>
                      <a:lnTo>
                        <a:pt x="142" y="340"/>
                      </a:lnTo>
                      <a:lnTo>
                        <a:pt x="142" y="283"/>
                      </a:lnTo>
                      <a:lnTo>
                        <a:pt x="85" y="198"/>
                      </a:lnTo>
                      <a:lnTo>
                        <a:pt x="57" y="198"/>
                      </a:lnTo>
                      <a:lnTo>
                        <a:pt x="29" y="170"/>
                      </a:lnTo>
                      <a:lnTo>
                        <a:pt x="57" y="113"/>
                      </a:lnTo>
                      <a:lnTo>
                        <a:pt x="0" y="5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6" name="Freeform 711"/>
                <p:cNvSpPr>
                  <a:spLocks/>
                </p:cNvSpPr>
                <p:nvPr/>
              </p:nvSpPr>
              <p:spPr bwMode="auto">
                <a:xfrm>
                  <a:off x="5861052" y="3721101"/>
                  <a:ext cx="809626" cy="630238"/>
                </a:xfrm>
                <a:custGeom>
                  <a:avLst/>
                  <a:gdLst>
                    <a:gd name="T0" fmla="*/ 198 w 510"/>
                    <a:gd name="T1" fmla="*/ 368 h 397"/>
                    <a:gd name="T2" fmla="*/ 283 w 510"/>
                    <a:gd name="T3" fmla="*/ 397 h 397"/>
                    <a:gd name="T4" fmla="*/ 340 w 510"/>
                    <a:gd name="T5" fmla="*/ 397 h 397"/>
                    <a:gd name="T6" fmla="*/ 425 w 510"/>
                    <a:gd name="T7" fmla="*/ 340 h 397"/>
                    <a:gd name="T8" fmla="*/ 453 w 510"/>
                    <a:gd name="T9" fmla="*/ 340 h 397"/>
                    <a:gd name="T10" fmla="*/ 510 w 510"/>
                    <a:gd name="T11" fmla="*/ 311 h 397"/>
                    <a:gd name="T12" fmla="*/ 510 w 510"/>
                    <a:gd name="T13" fmla="*/ 198 h 397"/>
                    <a:gd name="T14" fmla="*/ 425 w 510"/>
                    <a:gd name="T15" fmla="*/ 85 h 397"/>
                    <a:gd name="T16" fmla="*/ 425 w 510"/>
                    <a:gd name="T17" fmla="*/ 28 h 397"/>
                    <a:gd name="T18" fmla="*/ 227 w 510"/>
                    <a:gd name="T19" fmla="*/ 28 h 397"/>
                    <a:gd name="T20" fmla="*/ 170 w 510"/>
                    <a:gd name="T21" fmla="*/ 0 h 397"/>
                    <a:gd name="T22" fmla="*/ 85 w 510"/>
                    <a:gd name="T23" fmla="*/ 0 h 397"/>
                    <a:gd name="T24" fmla="*/ 0 w 510"/>
                    <a:gd name="T25" fmla="*/ 56 h 397"/>
                    <a:gd name="T26" fmla="*/ 142 w 510"/>
                    <a:gd name="T27" fmla="*/ 85 h 397"/>
                    <a:gd name="T28" fmla="*/ 170 w 510"/>
                    <a:gd name="T29" fmla="*/ 141 h 397"/>
                    <a:gd name="T30" fmla="*/ 142 w 510"/>
                    <a:gd name="T31" fmla="*/ 198 h 397"/>
                    <a:gd name="T32" fmla="*/ 198 w 510"/>
                    <a:gd name="T33" fmla="*/ 255 h 397"/>
                    <a:gd name="T34" fmla="*/ 198 w 510"/>
                    <a:gd name="T35" fmla="*/ 368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510" h="397">
                      <a:moveTo>
                        <a:pt x="198" y="368"/>
                      </a:moveTo>
                      <a:lnTo>
                        <a:pt x="283" y="397"/>
                      </a:lnTo>
                      <a:lnTo>
                        <a:pt x="340" y="397"/>
                      </a:lnTo>
                      <a:lnTo>
                        <a:pt x="425" y="340"/>
                      </a:lnTo>
                      <a:lnTo>
                        <a:pt x="453" y="340"/>
                      </a:lnTo>
                      <a:lnTo>
                        <a:pt x="510" y="311"/>
                      </a:lnTo>
                      <a:lnTo>
                        <a:pt x="510" y="198"/>
                      </a:lnTo>
                      <a:lnTo>
                        <a:pt x="425" y="85"/>
                      </a:lnTo>
                      <a:lnTo>
                        <a:pt x="425" y="28"/>
                      </a:lnTo>
                      <a:lnTo>
                        <a:pt x="227" y="28"/>
                      </a:lnTo>
                      <a:lnTo>
                        <a:pt x="170" y="0"/>
                      </a:lnTo>
                      <a:lnTo>
                        <a:pt x="85" y="0"/>
                      </a:lnTo>
                      <a:lnTo>
                        <a:pt x="0" y="56"/>
                      </a:lnTo>
                      <a:lnTo>
                        <a:pt x="142" y="85"/>
                      </a:lnTo>
                      <a:lnTo>
                        <a:pt x="170" y="141"/>
                      </a:lnTo>
                      <a:lnTo>
                        <a:pt x="142" y="198"/>
                      </a:lnTo>
                      <a:lnTo>
                        <a:pt x="198" y="255"/>
                      </a:lnTo>
                      <a:lnTo>
                        <a:pt x="198" y="368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7" name="Freeform 712"/>
                <p:cNvSpPr>
                  <a:spLocks/>
                </p:cNvSpPr>
                <p:nvPr/>
              </p:nvSpPr>
              <p:spPr bwMode="auto">
                <a:xfrm>
                  <a:off x="5410201" y="4214814"/>
                  <a:ext cx="1350964" cy="855662"/>
                </a:xfrm>
                <a:custGeom>
                  <a:avLst/>
                  <a:gdLst>
                    <a:gd name="T0" fmla="*/ 624 w 851"/>
                    <a:gd name="T1" fmla="*/ 86 h 539"/>
                    <a:gd name="T2" fmla="*/ 567 w 851"/>
                    <a:gd name="T3" fmla="*/ 86 h 539"/>
                    <a:gd name="T4" fmla="*/ 482 w 851"/>
                    <a:gd name="T5" fmla="*/ 57 h 539"/>
                    <a:gd name="T6" fmla="*/ 284 w 851"/>
                    <a:gd name="T7" fmla="*/ 29 h 539"/>
                    <a:gd name="T8" fmla="*/ 142 w 851"/>
                    <a:gd name="T9" fmla="*/ 29 h 539"/>
                    <a:gd name="T10" fmla="*/ 57 w 851"/>
                    <a:gd name="T11" fmla="*/ 0 h 539"/>
                    <a:gd name="T12" fmla="*/ 0 w 851"/>
                    <a:gd name="T13" fmla="*/ 29 h 539"/>
                    <a:gd name="T14" fmla="*/ 29 w 851"/>
                    <a:gd name="T15" fmla="*/ 114 h 539"/>
                    <a:gd name="T16" fmla="*/ 227 w 851"/>
                    <a:gd name="T17" fmla="*/ 142 h 539"/>
                    <a:gd name="T18" fmla="*/ 227 w 851"/>
                    <a:gd name="T19" fmla="*/ 171 h 539"/>
                    <a:gd name="T20" fmla="*/ 255 w 851"/>
                    <a:gd name="T21" fmla="*/ 171 h 539"/>
                    <a:gd name="T22" fmla="*/ 284 w 851"/>
                    <a:gd name="T23" fmla="*/ 227 h 539"/>
                    <a:gd name="T24" fmla="*/ 369 w 851"/>
                    <a:gd name="T25" fmla="*/ 256 h 539"/>
                    <a:gd name="T26" fmla="*/ 341 w 851"/>
                    <a:gd name="T27" fmla="*/ 341 h 539"/>
                    <a:gd name="T28" fmla="*/ 284 w 851"/>
                    <a:gd name="T29" fmla="*/ 369 h 539"/>
                    <a:gd name="T30" fmla="*/ 255 w 851"/>
                    <a:gd name="T31" fmla="*/ 454 h 539"/>
                    <a:gd name="T32" fmla="*/ 511 w 851"/>
                    <a:gd name="T33" fmla="*/ 539 h 539"/>
                    <a:gd name="T34" fmla="*/ 539 w 851"/>
                    <a:gd name="T35" fmla="*/ 482 h 539"/>
                    <a:gd name="T36" fmla="*/ 596 w 851"/>
                    <a:gd name="T37" fmla="*/ 482 h 539"/>
                    <a:gd name="T38" fmla="*/ 624 w 851"/>
                    <a:gd name="T39" fmla="*/ 454 h 539"/>
                    <a:gd name="T40" fmla="*/ 624 w 851"/>
                    <a:gd name="T41" fmla="*/ 397 h 539"/>
                    <a:gd name="T42" fmla="*/ 567 w 851"/>
                    <a:gd name="T43" fmla="*/ 369 h 539"/>
                    <a:gd name="T44" fmla="*/ 624 w 851"/>
                    <a:gd name="T45" fmla="*/ 341 h 539"/>
                    <a:gd name="T46" fmla="*/ 681 w 851"/>
                    <a:gd name="T47" fmla="*/ 341 h 539"/>
                    <a:gd name="T48" fmla="*/ 624 w 851"/>
                    <a:gd name="T49" fmla="*/ 227 h 539"/>
                    <a:gd name="T50" fmla="*/ 652 w 851"/>
                    <a:gd name="T51" fmla="*/ 199 h 539"/>
                    <a:gd name="T52" fmla="*/ 681 w 851"/>
                    <a:gd name="T53" fmla="*/ 227 h 539"/>
                    <a:gd name="T54" fmla="*/ 737 w 851"/>
                    <a:gd name="T55" fmla="*/ 256 h 539"/>
                    <a:gd name="T56" fmla="*/ 737 w 851"/>
                    <a:gd name="T57" fmla="*/ 227 h 539"/>
                    <a:gd name="T58" fmla="*/ 851 w 851"/>
                    <a:gd name="T59" fmla="*/ 227 h 539"/>
                    <a:gd name="T60" fmla="*/ 822 w 851"/>
                    <a:gd name="T61" fmla="*/ 171 h 539"/>
                    <a:gd name="T62" fmla="*/ 652 w 851"/>
                    <a:gd name="T63" fmla="*/ 142 h 539"/>
                    <a:gd name="T64" fmla="*/ 624 w 851"/>
                    <a:gd name="T65" fmla="*/ 86 h 5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851" h="539">
                      <a:moveTo>
                        <a:pt x="624" y="86"/>
                      </a:moveTo>
                      <a:lnTo>
                        <a:pt x="567" y="86"/>
                      </a:lnTo>
                      <a:lnTo>
                        <a:pt x="482" y="57"/>
                      </a:lnTo>
                      <a:lnTo>
                        <a:pt x="284" y="29"/>
                      </a:lnTo>
                      <a:lnTo>
                        <a:pt x="142" y="29"/>
                      </a:lnTo>
                      <a:lnTo>
                        <a:pt x="57" y="0"/>
                      </a:lnTo>
                      <a:lnTo>
                        <a:pt x="0" y="29"/>
                      </a:lnTo>
                      <a:lnTo>
                        <a:pt x="29" y="114"/>
                      </a:lnTo>
                      <a:lnTo>
                        <a:pt x="227" y="142"/>
                      </a:lnTo>
                      <a:lnTo>
                        <a:pt x="227" y="171"/>
                      </a:lnTo>
                      <a:lnTo>
                        <a:pt x="255" y="171"/>
                      </a:lnTo>
                      <a:lnTo>
                        <a:pt x="284" y="227"/>
                      </a:lnTo>
                      <a:lnTo>
                        <a:pt x="369" y="256"/>
                      </a:lnTo>
                      <a:lnTo>
                        <a:pt x="341" y="341"/>
                      </a:lnTo>
                      <a:lnTo>
                        <a:pt x="284" y="369"/>
                      </a:lnTo>
                      <a:lnTo>
                        <a:pt x="255" y="454"/>
                      </a:lnTo>
                      <a:lnTo>
                        <a:pt x="511" y="539"/>
                      </a:lnTo>
                      <a:lnTo>
                        <a:pt x="539" y="482"/>
                      </a:lnTo>
                      <a:lnTo>
                        <a:pt x="596" y="482"/>
                      </a:lnTo>
                      <a:lnTo>
                        <a:pt x="624" y="454"/>
                      </a:lnTo>
                      <a:lnTo>
                        <a:pt x="624" y="397"/>
                      </a:lnTo>
                      <a:lnTo>
                        <a:pt x="567" y="369"/>
                      </a:lnTo>
                      <a:lnTo>
                        <a:pt x="624" y="341"/>
                      </a:lnTo>
                      <a:lnTo>
                        <a:pt x="681" y="341"/>
                      </a:lnTo>
                      <a:lnTo>
                        <a:pt x="624" y="227"/>
                      </a:lnTo>
                      <a:lnTo>
                        <a:pt x="652" y="199"/>
                      </a:lnTo>
                      <a:lnTo>
                        <a:pt x="681" y="227"/>
                      </a:lnTo>
                      <a:lnTo>
                        <a:pt x="737" y="256"/>
                      </a:lnTo>
                      <a:lnTo>
                        <a:pt x="737" y="227"/>
                      </a:lnTo>
                      <a:lnTo>
                        <a:pt x="851" y="227"/>
                      </a:lnTo>
                      <a:lnTo>
                        <a:pt x="822" y="171"/>
                      </a:lnTo>
                      <a:lnTo>
                        <a:pt x="652" y="142"/>
                      </a:lnTo>
                      <a:lnTo>
                        <a:pt x="624" y="86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8" name="Freeform 716"/>
                <p:cNvSpPr>
                  <a:spLocks/>
                </p:cNvSpPr>
                <p:nvPr/>
              </p:nvSpPr>
              <p:spPr bwMode="auto">
                <a:xfrm>
                  <a:off x="7480302" y="4979990"/>
                  <a:ext cx="946150" cy="900112"/>
                </a:xfrm>
                <a:custGeom>
                  <a:avLst/>
                  <a:gdLst>
                    <a:gd name="T0" fmla="*/ 57 w 596"/>
                    <a:gd name="T1" fmla="*/ 454 h 567"/>
                    <a:gd name="T2" fmla="*/ 0 w 596"/>
                    <a:gd name="T3" fmla="*/ 284 h 567"/>
                    <a:gd name="T4" fmla="*/ 85 w 596"/>
                    <a:gd name="T5" fmla="*/ 199 h 567"/>
                    <a:gd name="T6" fmla="*/ 29 w 596"/>
                    <a:gd name="T7" fmla="*/ 114 h 567"/>
                    <a:gd name="T8" fmla="*/ 57 w 596"/>
                    <a:gd name="T9" fmla="*/ 85 h 567"/>
                    <a:gd name="T10" fmla="*/ 29 w 596"/>
                    <a:gd name="T11" fmla="*/ 85 h 567"/>
                    <a:gd name="T12" fmla="*/ 29 w 596"/>
                    <a:gd name="T13" fmla="*/ 29 h 567"/>
                    <a:gd name="T14" fmla="*/ 57 w 596"/>
                    <a:gd name="T15" fmla="*/ 0 h 567"/>
                    <a:gd name="T16" fmla="*/ 114 w 596"/>
                    <a:gd name="T17" fmla="*/ 85 h 567"/>
                    <a:gd name="T18" fmla="*/ 85 w 596"/>
                    <a:gd name="T19" fmla="*/ 142 h 567"/>
                    <a:gd name="T20" fmla="*/ 142 w 596"/>
                    <a:gd name="T21" fmla="*/ 227 h 567"/>
                    <a:gd name="T22" fmla="*/ 199 w 596"/>
                    <a:gd name="T23" fmla="*/ 227 h 567"/>
                    <a:gd name="T24" fmla="*/ 199 w 596"/>
                    <a:gd name="T25" fmla="*/ 57 h 567"/>
                    <a:gd name="T26" fmla="*/ 284 w 596"/>
                    <a:gd name="T27" fmla="*/ 85 h 567"/>
                    <a:gd name="T28" fmla="*/ 341 w 596"/>
                    <a:gd name="T29" fmla="*/ 57 h 567"/>
                    <a:gd name="T30" fmla="*/ 397 w 596"/>
                    <a:gd name="T31" fmla="*/ 256 h 567"/>
                    <a:gd name="T32" fmla="*/ 426 w 596"/>
                    <a:gd name="T33" fmla="*/ 256 h 567"/>
                    <a:gd name="T34" fmla="*/ 454 w 596"/>
                    <a:gd name="T35" fmla="*/ 284 h 567"/>
                    <a:gd name="T36" fmla="*/ 511 w 596"/>
                    <a:gd name="T37" fmla="*/ 227 h 567"/>
                    <a:gd name="T38" fmla="*/ 482 w 596"/>
                    <a:gd name="T39" fmla="*/ 170 h 567"/>
                    <a:gd name="T40" fmla="*/ 539 w 596"/>
                    <a:gd name="T41" fmla="*/ 170 h 567"/>
                    <a:gd name="T42" fmla="*/ 567 w 596"/>
                    <a:gd name="T43" fmla="*/ 227 h 567"/>
                    <a:gd name="T44" fmla="*/ 567 w 596"/>
                    <a:gd name="T45" fmla="*/ 312 h 567"/>
                    <a:gd name="T46" fmla="*/ 596 w 596"/>
                    <a:gd name="T47" fmla="*/ 341 h 567"/>
                    <a:gd name="T48" fmla="*/ 596 w 596"/>
                    <a:gd name="T49" fmla="*/ 397 h 567"/>
                    <a:gd name="T50" fmla="*/ 567 w 596"/>
                    <a:gd name="T51" fmla="*/ 426 h 567"/>
                    <a:gd name="T52" fmla="*/ 426 w 596"/>
                    <a:gd name="T53" fmla="*/ 369 h 567"/>
                    <a:gd name="T54" fmla="*/ 369 w 596"/>
                    <a:gd name="T55" fmla="*/ 482 h 567"/>
                    <a:gd name="T56" fmla="*/ 341 w 596"/>
                    <a:gd name="T57" fmla="*/ 567 h 567"/>
                    <a:gd name="T58" fmla="*/ 57 w 596"/>
                    <a:gd name="T59" fmla="*/ 454 h 5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</a:cxnLst>
                  <a:rect l="0" t="0" r="r" b="b"/>
                  <a:pathLst>
                    <a:path w="596" h="567">
                      <a:moveTo>
                        <a:pt x="57" y="454"/>
                      </a:moveTo>
                      <a:lnTo>
                        <a:pt x="0" y="284"/>
                      </a:lnTo>
                      <a:lnTo>
                        <a:pt x="85" y="199"/>
                      </a:lnTo>
                      <a:lnTo>
                        <a:pt x="29" y="114"/>
                      </a:lnTo>
                      <a:lnTo>
                        <a:pt x="57" y="85"/>
                      </a:lnTo>
                      <a:lnTo>
                        <a:pt x="29" y="85"/>
                      </a:lnTo>
                      <a:lnTo>
                        <a:pt x="29" y="29"/>
                      </a:lnTo>
                      <a:lnTo>
                        <a:pt x="57" y="0"/>
                      </a:lnTo>
                      <a:lnTo>
                        <a:pt x="114" y="85"/>
                      </a:lnTo>
                      <a:lnTo>
                        <a:pt x="85" y="142"/>
                      </a:lnTo>
                      <a:lnTo>
                        <a:pt x="142" y="227"/>
                      </a:lnTo>
                      <a:lnTo>
                        <a:pt x="199" y="227"/>
                      </a:lnTo>
                      <a:lnTo>
                        <a:pt x="199" y="57"/>
                      </a:lnTo>
                      <a:lnTo>
                        <a:pt x="284" y="85"/>
                      </a:lnTo>
                      <a:lnTo>
                        <a:pt x="341" y="57"/>
                      </a:lnTo>
                      <a:lnTo>
                        <a:pt x="397" y="256"/>
                      </a:lnTo>
                      <a:lnTo>
                        <a:pt x="426" y="256"/>
                      </a:lnTo>
                      <a:lnTo>
                        <a:pt x="454" y="284"/>
                      </a:lnTo>
                      <a:lnTo>
                        <a:pt x="511" y="227"/>
                      </a:lnTo>
                      <a:lnTo>
                        <a:pt x="482" y="170"/>
                      </a:lnTo>
                      <a:lnTo>
                        <a:pt x="539" y="170"/>
                      </a:lnTo>
                      <a:lnTo>
                        <a:pt x="567" y="227"/>
                      </a:lnTo>
                      <a:lnTo>
                        <a:pt x="567" y="312"/>
                      </a:lnTo>
                      <a:lnTo>
                        <a:pt x="596" y="341"/>
                      </a:lnTo>
                      <a:lnTo>
                        <a:pt x="596" y="397"/>
                      </a:lnTo>
                      <a:lnTo>
                        <a:pt x="567" y="426"/>
                      </a:lnTo>
                      <a:lnTo>
                        <a:pt x="426" y="369"/>
                      </a:lnTo>
                      <a:lnTo>
                        <a:pt x="369" y="482"/>
                      </a:lnTo>
                      <a:lnTo>
                        <a:pt x="341" y="567"/>
                      </a:lnTo>
                      <a:lnTo>
                        <a:pt x="57" y="454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19" name="Freeform 720"/>
                <p:cNvSpPr>
                  <a:spLocks/>
                </p:cNvSpPr>
                <p:nvPr/>
              </p:nvSpPr>
              <p:spPr bwMode="auto">
                <a:xfrm>
                  <a:off x="8021640" y="5565777"/>
                  <a:ext cx="449262" cy="495301"/>
                </a:xfrm>
                <a:custGeom>
                  <a:avLst/>
                  <a:gdLst>
                    <a:gd name="T0" fmla="*/ 226 w 283"/>
                    <a:gd name="T1" fmla="*/ 57 h 312"/>
                    <a:gd name="T2" fmla="*/ 198 w 283"/>
                    <a:gd name="T3" fmla="*/ 113 h 312"/>
                    <a:gd name="T4" fmla="*/ 226 w 283"/>
                    <a:gd name="T5" fmla="*/ 170 h 312"/>
                    <a:gd name="T6" fmla="*/ 283 w 283"/>
                    <a:gd name="T7" fmla="*/ 255 h 312"/>
                    <a:gd name="T8" fmla="*/ 226 w 283"/>
                    <a:gd name="T9" fmla="*/ 312 h 312"/>
                    <a:gd name="T10" fmla="*/ 56 w 283"/>
                    <a:gd name="T11" fmla="*/ 255 h 312"/>
                    <a:gd name="T12" fmla="*/ 0 w 283"/>
                    <a:gd name="T13" fmla="*/ 198 h 312"/>
                    <a:gd name="T14" fmla="*/ 28 w 283"/>
                    <a:gd name="T15" fmla="*/ 113 h 312"/>
                    <a:gd name="T16" fmla="*/ 85 w 283"/>
                    <a:gd name="T17" fmla="*/ 0 h 312"/>
                    <a:gd name="T18" fmla="*/ 226 w 283"/>
                    <a:gd name="T19" fmla="*/ 57 h 3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283" h="312">
                      <a:moveTo>
                        <a:pt x="226" y="57"/>
                      </a:moveTo>
                      <a:lnTo>
                        <a:pt x="198" y="113"/>
                      </a:lnTo>
                      <a:lnTo>
                        <a:pt x="226" y="170"/>
                      </a:lnTo>
                      <a:lnTo>
                        <a:pt x="283" y="255"/>
                      </a:lnTo>
                      <a:lnTo>
                        <a:pt x="226" y="312"/>
                      </a:lnTo>
                      <a:lnTo>
                        <a:pt x="56" y="255"/>
                      </a:lnTo>
                      <a:lnTo>
                        <a:pt x="0" y="198"/>
                      </a:lnTo>
                      <a:lnTo>
                        <a:pt x="28" y="113"/>
                      </a:lnTo>
                      <a:lnTo>
                        <a:pt x="85" y="0"/>
                      </a:lnTo>
                      <a:lnTo>
                        <a:pt x="226" y="5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0" name="Freeform 721"/>
                <p:cNvSpPr>
                  <a:spLocks/>
                </p:cNvSpPr>
                <p:nvPr/>
              </p:nvSpPr>
              <p:spPr bwMode="auto">
                <a:xfrm>
                  <a:off x="6400801" y="4530727"/>
                  <a:ext cx="765176" cy="449263"/>
                </a:xfrm>
                <a:custGeom>
                  <a:avLst/>
                  <a:gdLst>
                    <a:gd name="T0" fmla="*/ 57 w 482"/>
                    <a:gd name="T1" fmla="*/ 142 h 283"/>
                    <a:gd name="T2" fmla="*/ 0 w 482"/>
                    <a:gd name="T3" fmla="*/ 142 h 283"/>
                    <a:gd name="T4" fmla="*/ 28 w 482"/>
                    <a:gd name="T5" fmla="*/ 170 h 283"/>
                    <a:gd name="T6" fmla="*/ 85 w 482"/>
                    <a:gd name="T7" fmla="*/ 170 h 283"/>
                    <a:gd name="T8" fmla="*/ 113 w 482"/>
                    <a:gd name="T9" fmla="*/ 198 h 283"/>
                    <a:gd name="T10" fmla="*/ 142 w 482"/>
                    <a:gd name="T11" fmla="*/ 170 h 283"/>
                    <a:gd name="T12" fmla="*/ 170 w 482"/>
                    <a:gd name="T13" fmla="*/ 227 h 283"/>
                    <a:gd name="T14" fmla="*/ 198 w 482"/>
                    <a:gd name="T15" fmla="*/ 283 h 283"/>
                    <a:gd name="T16" fmla="*/ 227 w 482"/>
                    <a:gd name="T17" fmla="*/ 255 h 283"/>
                    <a:gd name="T18" fmla="*/ 227 w 482"/>
                    <a:gd name="T19" fmla="*/ 198 h 283"/>
                    <a:gd name="T20" fmla="*/ 255 w 482"/>
                    <a:gd name="T21" fmla="*/ 198 h 283"/>
                    <a:gd name="T22" fmla="*/ 283 w 482"/>
                    <a:gd name="T23" fmla="*/ 255 h 283"/>
                    <a:gd name="T24" fmla="*/ 255 w 482"/>
                    <a:gd name="T25" fmla="*/ 283 h 283"/>
                    <a:gd name="T26" fmla="*/ 340 w 482"/>
                    <a:gd name="T27" fmla="*/ 283 h 283"/>
                    <a:gd name="T28" fmla="*/ 425 w 482"/>
                    <a:gd name="T29" fmla="*/ 255 h 283"/>
                    <a:gd name="T30" fmla="*/ 482 w 482"/>
                    <a:gd name="T31" fmla="*/ 198 h 283"/>
                    <a:gd name="T32" fmla="*/ 425 w 482"/>
                    <a:gd name="T33" fmla="*/ 170 h 283"/>
                    <a:gd name="T34" fmla="*/ 454 w 482"/>
                    <a:gd name="T35" fmla="*/ 113 h 283"/>
                    <a:gd name="T36" fmla="*/ 397 w 482"/>
                    <a:gd name="T37" fmla="*/ 57 h 283"/>
                    <a:gd name="T38" fmla="*/ 369 w 482"/>
                    <a:gd name="T39" fmla="*/ 113 h 283"/>
                    <a:gd name="T40" fmla="*/ 312 w 482"/>
                    <a:gd name="T41" fmla="*/ 57 h 283"/>
                    <a:gd name="T42" fmla="*/ 312 w 482"/>
                    <a:gd name="T43" fmla="*/ 0 h 283"/>
                    <a:gd name="T44" fmla="*/ 227 w 482"/>
                    <a:gd name="T45" fmla="*/ 28 h 283"/>
                    <a:gd name="T46" fmla="*/ 113 w 482"/>
                    <a:gd name="T47" fmla="*/ 28 h 283"/>
                    <a:gd name="T48" fmla="*/ 113 w 482"/>
                    <a:gd name="T49" fmla="*/ 57 h 283"/>
                    <a:gd name="T50" fmla="*/ 57 w 482"/>
                    <a:gd name="T51" fmla="*/ 28 h 283"/>
                    <a:gd name="T52" fmla="*/ 28 w 482"/>
                    <a:gd name="T53" fmla="*/ 0 h 283"/>
                    <a:gd name="T54" fmla="*/ 0 w 482"/>
                    <a:gd name="T55" fmla="*/ 28 h 283"/>
                    <a:gd name="T56" fmla="*/ 57 w 482"/>
                    <a:gd name="T57" fmla="*/ 142 h 2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</a:cxnLst>
                  <a:rect l="0" t="0" r="r" b="b"/>
                  <a:pathLst>
                    <a:path w="482" h="283">
                      <a:moveTo>
                        <a:pt x="57" y="142"/>
                      </a:moveTo>
                      <a:lnTo>
                        <a:pt x="0" y="142"/>
                      </a:lnTo>
                      <a:lnTo>
                        <a:pt x="28" y="170"/>
                      </a:lnTo>
                      <a:lnTo>
                        <a:pt x="85" y="170"/>
                      </a:lnTo>
                      <a:lnTo>
                        <a:pt x="113" y="198"/>
                      </a:lnTo>
                      <a:lnTo>
                        <a:pt x="142" y="170"/>
                      </a:lnTo>
                      <a:lnTo>
                        <a:pt x="170" y="227"/>
                      </a:lnTo>
                      <a:lnTo>
                        <a:pt x="198" y="283"/>
                      </a:lnTo>
                      <a:lnTo>
                        <a:pt x="227" y="255"/>
                      </a:lnTo>
                      <a:lnTo>
                        <a:pt x="227" y="198"/>
                      </a:lnTo>
                      <a:lnTo>
                        <a:pt x="255" y="198"/>
                      </a:lnTo>
                      <a:lnTo>
                        <a:pt x="283" y="255"/>
                      </a:lnTo>
                      <a:lnTo>
                        <a:pt x="255" y="283"/>
                      </a:lnTo>
                      <a:lnTo>
                        <a:pt x="340" y="283"/>
                      </a:lnTo>
                      <a:lnTo>
                        <a:pt x="425" y="255"/>
                      </a:lnTo>
                      <a:lnTo>
                        <a:pt x="482" y="198"/>
                      </a:lnTo>
                      <a:lnTo>
                        <a:pt x="425" y="170"/>
                      </a:lnTo>
                      <a:lnTo>
                        <a:pt x="454" y="113"/>
                      </a:lnTo>
                      <a:lnTo>
                        <a:pt x="397" y="57"/>
                      </a:lnTo>
                      <a:lnTo>
                        <a:pt x="369" y="113"/>
                      </a:lnTo>
                      <a:lnTo>
                        <a:pt x="312" y="57"/>
                      </a:lnTo>
                      <a:lnTo>
                        <a:pt x="312" y="0"/>
                      </a:lnTo>
                      <a:lnTo>
                        <a:pt x="227" y="28"/>
                      </a:lnTo>
                      <a:lnTo>
                        <a:pt x="113" y="28"/>
                      </a:lnTo>
                      <a:lnTo>
                        <a:pt x="113" y="57"/>
                      </a:lnTo>
                      <a:lnTo>
                        <a:pt x="57" y="28"/>
                      </a:lnTo>
                      <a:lnTo>
                        <a:pt x="28" y="0"/>
                      </a:lnTo>
                      <a:lnTo>
                        <a:pt x="0" y="28"/>
                      </a:lnTo>
                      <a:lnTo>
                        <a:pt x="57" y="142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1" name="Freeform 722"/>
                <p:cNvSpPr>
                  <a:spLocks/>
                </p:cNvSpPr>
                <p:nvPr/>
              </p:nvSpPr>
              <p:spPr bwMode="auto">
                <a:xfrm>
                  <a:off x="6221415" y="4756151"/>
                  <a:ext cx="493712" cy="493713"/>
                </a:xfrm>
                <a:custGeom>
                  <a:avLst/>
                  <a:gdLst>
                    <a:gd name="T0" fmla="*/ 311 w 311"/>
                    <a:gd name="T1" fmla="*/ 141 h 311"/>
                    <a:gd name="T2" fmla="*/ 255 w 311"/>
                    <a:gd name="T3" fmla="*/ 28 h 311"/>
                    <a:gd name="T4" fmla="*/ 226 w 311"/>
                    <a:gd name="T5" fmla="*/ 56 h 311"/>
                    <a:gd name="T6" fmla="*/ 198 w 311"/>
                    <a:gd name="T7" fmla="*/ 28 h 311"/>
                    <a:gd name="T8" fmla="*/ 141 w 311"/>
                    <a:gd name="T9" fmla="*/ 28 h 311"/>
                    <a:gd name="T10" fmla="*/ 113 w 311"/>
                    <a:gd name="T11" fmla="*/ 0 h 311"/>
                    <a:gd name="T12" fmla="*/ 56 w 311"/>
                    <a:gd name="T13" fmla="*/ 28 h 311"/>
                    <a:gd name="T14" fmla="*/ 113 w 311"/>
                    <a:gd name="T15" fmla="*/ 56 h 311"/>
                    <a:gd name="T16" fmla="*/ 113 w 311"/>
                    <a:gd name="T17" fmla="*/ 113 h 311"/>
                    <a:gd name="T18" fmla="*/ 85 w 311"/>
                    <a:gd name="T19" fmla="*/ 141 h 311"/>
                    <a:gd name="T20" fmla="*/ 28 w 311"/>
                    <a:gd name="T21" fmla="*/ 141 h 311"/>
                    <a:gd name="T22" fmla="*/ 0 w 311"/>
                    <a:gd name="T23" fmla="*/ 198 h 311"/>
                    <a:gd name="T24" fmla="*/ 85 w 311"/>
                    <a:gd name="T25" fmla="*/ 283 h 311"/>
                    <a:gd name="T26" fmla="*/ 170 w 311"/>
                    <a:gd name="T27" fmla="*/ 311 h 311"/>
                    <a:gd name="T28" fmla="*/ 283 w 311"/>
                    <a:gd name="T29" fmla="*/ 283 h 311"/>
                    <a:gd name="T30" fmla="*/ 255 w 311"/>
                    <a:gd name="T31" fmla="*/ 226 h 311"/>
                    <a:gd name="T32" fmla="*/ 311 w 311"/>
                    <a:gd name="T33" fmla="*/ 141 h 31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311" h="311">
                      <a:moveTo>
                        <a:pt x="311" y="141"/>
                      </a:moveTo>
                      <a:lnTo>
                        <a:pt x="255" y="28"/>
                      </a:lnTo>
                      <a:lnTo>
                        <a:pt x="226" y="56"/>
                      </a:lnTo>
                      <a:lnTo>
                        <a:pt x="198" y="28"/>
                      </a:lnTo>
                      <a:lnTo>
                        <a:pt x="141" y="28"/>
                      </a:lnTo>
                      <a:lnTo>
                        <a:pt x="113" y="0"/>
                      </a:lnTo>
                      <a:lnTo>
                        <a:pt x="56" y="28"/>
                      </a:lnTo>
                      <a:lnTo>
                        <a:pt x="113" y="56"/>
                      </a:lnTo>
                      <a:lnTo>
                        <a:pt x="113" y="113"/>
                      </a:lnTo>
                      <a:lnTo>
                        <a:pt x="85" y="141"/>
                      </a:lnTo>
                      <a:lnTo>
                        <a:pt x="28" y="141"/>
                      </a:lnTo>
                      <a:lnTo>
                        <a:pt x="0" y="198"/>
                      </a:lnTo>
                      <a:lnTo>
                        <a:pt x="85" y="283"/>
                      </a:lnTo>
                      <a:lnTo>
                        <a:pt x="170" y="311"/>
                      </a:lnTo>
                      <a:lnTo>
                        <a:pt x="283" y="283"/>
                      </a:lnTo>
                      <a:lnTo>
                        <a:pt x="255" y="226"/>
                      </a:lnTo>
                      <a:lnTo>
                        <a:pt x="311" y="141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2" name="Freeform 723"/>
                <p:cNvSpPr>
                  <a:spLocks/>
                </p:cNvSpPr>
                <p:nvPr/>
              </p:nvSpPr>
              <p:spPr bwMode="auto">
                <a:xfrm>
                  <a:off x="6356351" y="4845052"/>
                  <a:ext cx="1258889" cy="855664"/>
                </a:xfrm>
                <a:custGeom>
                  <a:avLst/>
                  <a:gdLst>
                    <a:gd name="T0" fmla="*/ 510 w 793"/>
                    <a:gd name="T1" fmla="*/ 0 h 539"/>
                    <a:gd name="T2" fmla="*/ 482 w 793"/>
                    <a:gd name="T3" fmla="*/ 85 h 539"/>
                    <a:gd name="T4" fmla="*/ 538 w 793"/>
                    <a:gd name="T5" fmla="*/ 114 h 539"/>
                    <a:gd name="T6" fmla="*/ 595 w 793"/>
                    <a:gd name="T7" fmla="*/ 85 h 539"/>
                    <a:gd name="T8" fmla="*/ 595 w 793"/>
                    <a:gd name="T9" fmla="*/ 142 h 539"/>
                    <a:gd name="T10" fmla="*/ 652 w 793"/>
                    <a:gd name="T11" fmla="*/ 114 h 539"/>
                    <a:gd name="T12" fmla="*/ 708 w 793"/>
                    <a:gd name="T13" fmla="*/ 57 h 539"/>
                    <a:gd name="T14" fmla="*/ 765 w 793"/>
                    <a:gd name="T15" fmla="*/ 85 h 539"/>
                    <a:gd name="T16" fmla="*/ 737 w 793"/>
                    <a:gd name="T17" fmla="*/ 114 h 539"/>
                    <a:gd name="T18" fmla="*/ 737 w 793"/>
                    <a:gd name="T19" fmla="*/ 170 h 539"/>
                    <a:gd name="T20" fmla="*/ 765 w 793"/>
                    <a:gd name="T21" fmla="*/ 170 h 539"/>
                    <a:gd name="T22" fmla="*/ 737 w 793"/>
                    <a:gd name="T23" fmla="*/ 199 h 539"/>
                    <a:gd name="T24" fmla="*/ 793 w 793"/>
                    <a:gd name="T25" fmla="*/ 284 h 539"/>
                    <a:gd name="T26" fmla="*/ 708 w 793"/>
                    <a:gd name="T27" fmla="*/ 369 h 539"/>
                    <a:gd name="T28" fmla="*/ 765 w 793"/>
                    <a:gd name="T29" fmla="*/ 539 h 539"/>
                    <a:gd name="T30" fmla="*/ 680 w 793"/>
                    <a:gd name="T31" fmla="*/ 454 h 539"/>
                    <a:gd name="T32" fmla="*/ 311 w 793"/>
                    <a:gd name="T33" fmla="*/ 454 h 539"/>
                    <a:gd name="T34" fmla="*/ 113 w 793"/>
                    <a:gd name="T35" fmla="*/ 397 h 539"/>
                    <a:gd name="T36" fmla="*/ 0 w 793"/>
                    <a:gd name="T37" fmla="*/ 227 h 539"/>
                    <a:gd name="T38" fmla="*/ 85 w 793"/>
                    <a:gd name="T39" fmla="*/ 255 h 539"/>
                    <a:gd name="T40" fmla="*/ 198 w 793"/>
                    <a:gd name="T41" fmla="*/ 227 h 539"/>
                    <a:gd name="T42" fmla="*/ 170 w 793"/>
                    <a:gd name="T43" fmla="*/ 170 h 539"/>
                    <a:gd name="T44" fmla="*/ 226 w 793"/>
                    <a:gd name="T45" fmla="*/ 85 h 539"/>
                    <a:gd name="T46" fmla="*/ 255 w 793"/>
                    <a:gd name="T47" fmla="*/ 57 h 539"/>
                    <a:gd name="T48" fmla="*/ 255 w 793"/>
                    <a:gd name="T49" fmla="*/ 0 h 539"/>
                    <a:gd name="T50" fmla="*/ 283 w 793"/>
                    <a:gd name="T51" fmla="*/ 0 h 539"/>
                    <a:gd name="T52" fmla="*/ 311 w 793"/>
                    <a:gd name="T53" fmla="*/ 57 h 539"/>
                    <a:gd name="T54" fmla="*/ 283 w 793"/>
                    <a:gd name="T55" fmla="*/ 85 h 539"/>
                    <a:gd name="T56" fmla="*/ 368 w 793"/>
                    <a:gd name="T57" fmla="*/ 85 h 539"/>
                    <a:gd name="T58" fmla="*/ 453 w 793"/>
                    <a:gd name="T59" fmla="*/ 57 h 539"/>
                    <a:gd name="T60" fmla="*/ 510 w 793"/>
                    <a:gd name="T61" fmla="*/ 0 h 5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</a:cxnLst>
                  <a:rect l="0" t="0" r="r" b="b"/>
                  <a:pathLst>
                    <a:path w="793" h="539">
                      <a:moveTo>
                        <a:pt x="510" y="0"/>
                      </a:moveTo>
                      <a:lnTo>
                        <a:pt x="482" y="85"/>
                      </a:lnTo>
                      <a:lnTo>
                        <a:pt x="538" y="114"/>
                      </a:lnTo>
                      <a:lnTo>
                        <a:pt x="595" y="85"/>
                      </a:lnTo>
                      <a:lnTo>
                        <a:pt x="595" y="142"/>
                      </a:lnTo>
                      <a:lnTo>
                        <a:pt x="652" y="114"/>
                      </a:lnTo>
                      <a:lnTo>
                        <a:pt x="708" y="57"/>
                      </a:lnTo>
                      <a:lnTo>
                        <a:pt x="765" y="85"/>
                      </a:lnTo>
                      <a:lnTo>
                        <a:pt x="737" y="114"/>
                      </a:lnTo>
                      <a:lnTo>
                        <a:pt x="737" y="170"/>
                      </a:lnTo>
                      <a:lnTo>
                        <a:pt x="765" y="170"/>
                      </a:lnTo>
                      <a:lnTo>
                        <a:pt x="737" y="199"/>
                      </a:lnTo>
                      <a:lnTo>
                        <a:pt x="793" y="284"/>
                      </a:lnTo>
                      <a:lnTo>
                        <a:pt x="708" y="369"/>
                      </a:lnTo>
                      <a:lnTo>
                        <a:pt x="765" y="539"/>
                      </a:lnTo>
                      <a:lnTo>
                        <a:pt x="680" y="454"/>
                      </a:lnTo>
                      <a:lnTo>
                        <a:pt x="311" y="454"/>
                      </a:lnTo>
                      <a:lnTo>
                        <a:pt x="113" y="397"/>
                      </a:lnTo>
                      <a:lnTo>
                        <a:pt x="0" y="227"/>
                      </a:lnTo>
                      <a:lnTo>
                        <a:pt x="85" y="255"/>
                      </a:lnTo>
                      <a:lnTo>
                        <a:pt x="198" y="227"/>
                      </a:lnTo>
                      <a:lnTo>
                        <a:pt x="170" y="170"/>
                      </a:lnTo>
                      <a:lnTo>
                        <a:pt x="226" y="85"/>
                      </a:lnTo>
                      <a:lnTo>
                        <a:pt x="255" y="57"/>
                      </a:lnTo>
                      <a:lnTo>
                        <a:pt x="255" y="0"/>
                      </a:lnTo>
                      <a:lnTo>
                        <a:pt x="283" y="0"/>
                      </a:lnTo>
                      <a:lnTo>
                        <a:pt x="311" y="57"/>
                      </a:lnTo>
                      <a:lnTo>
                        <a:pt x="283" y="85"/>
                      </a:lnTo>
                      <a:lnTo>
                        <a:pt x="368" y="85"/>
                      </a:lnTo>
                      <a:lnTo>
                        <a:pt x="453" y="57"/>
                      </a:lnTo>
                      <a:lnTo>
                        <a:pt x="510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3" name="Freeform 724"/>
                <p:cNvSpPr>
                  <a:spLocks/>
                </p:cNvSpPr>
                <p:nvPr/>
              </p:nvSpPr>
              <p:spPr bwMode="auto">
                <a:xfrm>
                  <a:off x="7075489" y="4530727"/>
                  <a:ext cx="630237" cy="539751"/>
                </a:xfrm>
                <a:custGeom>
                  <a:avLst/>
                  <a:gdLst>
                    <a:gd name="T0" fmla="*/ 29 w 397"/>
                    <a:gd name="T1" fmla="*/ 113 h 340"/>
                    <a:gd name="T2" fmla="*/ 85 w 397"/>
                    <a:gd name="T3" fmla="*/ 85 h 340"/>
                    <a:gd name="T4" fmla="*/ 85 w 397"/>
                    <a:gd name="T5" fmla="*/ 57 h 340"/>
                    <a:gd name="T6" fmla="*/ 170 w 397"/>
                    <a:gd name="T7" fmla="*/ 57 h 340"/>
                    <a:gd name="T8" fmla="*/ 199 w 397"/>
                    <a:gd name="T9" fmla="*/ 0 h 340"/>
                    <a:gd name="T10" fmla="*/ 284 w 397"/>
                    <a:gd name="T11" fmla="*/ 0 h 340"/>
                    <a:gd name="T12" fmla="*/ 340 w 397"/>
                    <a:gd name="T13" fmla="*/ 28 h 340"/>
                    <a:gd name="T14" fmla="*/ 340 w 397"/>
                    <a:gd name="T15" fmla="*/ 85 h 340"/>
                    <a:gd name="T16" fmla="*/ 369 w 397"/>
                    <a:gd name="T17" fmla="*/ 113 h 340"/>
                    <a:gd name="T18" fmla="*/ 369 w 397"/>
                    <a:gd name="T19" fmla="*/ 198 h 340"/>
                    <a:gd name="T20" fmla="*/ 397 w 397"/>
                    <a:gd name="T21" fmla="*/ 198 h 340"/>
                    <a:gd name="T22" fmla="*/ 397 w 397"/>
                    <a:gd name="T23" fmla="*/ 255 h 340"/>
                    <a:gd name="T24" fmla="*/ 369 w 397"/>
                    <a:gd name="T25" fmla="*/ 255 h 340"/>
                    <a:gd name="T26" fmla="*/ 369 w 397"/>
                    <a:gd name="T27" fmla="*/ 312 h 340"/>
                    <a:gd name="T28" fmla="*/ 312 w 397"/>
                    <a:gd name="T29" fmla="*/ 283 h 340"/>
                    <a:gd name="T30" fmla="*/ 255 w 397"/>
                    <a:gd name="T31" fmla="*/ 255 h 340"/>
                    <a:gd name="T32" fmla="*/ 199 w 397"/>
                    <a:gd name="T33" fmla="*/ 312 h 340"/>
                    <a:gd name="T34" fmla="*/ 142 w 397"/>
                    <a:gd name="T35" fmla="*/ 340 h 340"/>
                    <a:gd name="T36" fmla="*/ 142 w 397"/>
                    <a:gd name="T37" fmla="*/ 283 h 340"/>
                    <a:gd name="T38" fmla="*/ 85 w 397"/>
                    <a:gd name="T39" fmla="*/ 312 h 340"/>
                    <a:gd name="T40" fmla="*/ 29 w 397"/>
                    <a:gd name="T41" fmla="*/ 283 h 340"/>
                    <a:gd name="T42" fmla="*/ 57 w 397"/>
                    <a:gd name="T43" fmla="*/ 198 h 340"/>
                    <a:gd name="T44" fmla="*/ 0 w 397"/>
                    <a:gd name="T45" fmla="*/ 170 h 340"/>
                    <a:gd name="T46" fmla="*/ 29 w 397"/>
                    <a:gd name="T47" fmla="*/ 113 h 3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397" h="340">
                      <a:moveTo>
                        <a:pt x="29" y="113"/>
                      </a:moveTo>
                      <a:lnTo>
                        <a:pt x="85" y="85"/>
                      </a:lnTo>
                      <a:lnTo>
                        <a:pt x="85" y="57"/>
                      </a:lnTo>
                      <a:lnTo>
                        <a:pt x="170" y="57"/>
                      </a:lnTo>
                      <a:lnTo>
                        <a:pt x="199" y="0"/>
                      </a:lnTo>
                      <a:lnTo>
                        <a:pt x="284" y="0"/>
                      </a:lnTo>
                      <a:lnTo>
                        <a:pt x="340" y="28"/>
                      </a:lnTo>
                      <a:lnTo>
                        <a:pt x="340" y="85"/>
                      </a:lnTo>
                      <a:lnTo>
                        <a:pt x="369" y="113"/>
                      </a:lnTo>
                      <a:lnTo>
                        <a:pt x="369" y="198"/>
                      </a:lnTo>
                      <a:lnTo>
                        <a:pt x="397" y="198"/>
                      </a:lnTo>
                      <a:lnTo>
                        <a:pt x="397" y="255"/>
                      </a:lnTo>
                      <a:lnTo>
                        <a:pt x="369" y="255"/>
                      </a:lnTo>
                      <a:lnTo>
                        <a:pt x="369" y="312"/>
                      </a:lnTo>
                      <a:lnTo>
                        <a:pt x="312" y="283"/>
                      </a:lnTo>
                      <a:lnTo>
                        <a:pt x="255" y="255"/>
                      </a:lnTo>
                      <a:lnTo>
                        <a:pt x="199" y="312"/>
                      </a:lnTo>
                      <a:lnTo>
                        <a:pt x="142" y="340"/>
                      </a:lnTo>
                      <a:lnTo>
                        <a:pt x="142" y="283"/>
                      </a:lnTo>
                      <a:lnTo>
                        <a:pt x="85" y="312"/>
                      </a:lnTo>
                      <a:lnTo>
                        <a:pt x="29" y="283"/>
                      </a:lnTo>
                      <a:lnTo>
                        <a:pt x="57" y="198"/>
                      </a:lnTo>
                      <a:lnTo>
                        <a:pt x="0" y="170"/>
                      </a:lnTo>
                      <a:lnTo>
                        <a:pt x="29" y="113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4" name="Freeform 725"/>
                <p:cNvSpPr>
                  <a:spLocks/>
                </p:cNvSpPr>
                <p:nvPr/>
              </p:nvSpPr>
              <p:spPr bwMode="auto">
                <a:xfrm>
                  <a:off x="6400801" y="4079876"/>
                  <a:ext cx="1169989" cy="630238"/>
                </a:xfrm>
                <a:custGeom>
                  <a:avLst/>
                  <a:gdLst>
                    <a:gd name="T0" fmla="*/ 170 w 737"/>
                    <a:gd name="T1" fmla="*/ 85 h 397"/>
                    <a:gd name="T2" fmla="*/ 283 w 737"/>
                    <a:gd name="T3" fmla="*/ 29 h 397"/>
                    <a:gd name="T4" fmla="*/ 369 w 737"/>
                    <a:gd name="T5" fmla="*/ 85 h 397"/>
                    <a:gd name="T6" fmla="*/ 397 w 737"/>
                    <a:gd name="T7" fmla="*/ 142 h 397"/>
                    <a:gd name="T8" fmla="*/ 425 w 737"/>
                    <a:gd name="T9" fmla="*/ 142 h 397"/>
                    <a:gd name="T10" fmla="*/ 425 w 737"/>
                    <a:gd name="T11" fmla="*/ 29 h 397"/>
                    <a:gd name="T12" fmla="*/ 510 w 737"/>
                    <a:gd name="T13" fmla="*/ 29 h 397"/>
                    <a:gd name="T14" fmla="*/ 539 w 737"/>
                    <a:gd name="T15" fmla="*/ 0 h 397"/>
                    <a:gd name="T16" fmla="*/ 567 w 737"/>
                    <a:gd name="T17" fmla="*/ 57 h 397"/>
                    <a:gd name="T18" fmla="*/ 595 w 737"/>
                    <a:gd name="T19" fmla="*/ 114 h 397"/>
                    <a:gd name="T20" fmla="*/ 595 w 737"/>
                    <a:gd name="T21" fmla="*/ 57 h 397"/>
                    <a:gd name="T22" fmla="*/ 624 w 737"/>
                    <a:gd name="T23" fmla="*/ 85 h 397"/>
                    <a:gd name="T24" fmla="*/ 709 w 737"/>
                    <a:gd name="T25" fmla="*/ 85 h 397"/>
                    <a:gd name="T26" fmla="*/ 709 w 737"/>
                    <a:gd name="T27" fmla="*/ 142 h 397"/>
                    <a:gd name="T28" fmla="*/ 680 w 737"/>
                    <a:gd name="T29" fmla="*/ 171 h 397"/>
                    <a:gd name="T30" fmla="*/ 737 w 737"/>
                    <a:gd name="T31" fmla="*/ 256 h 397"/>
                    <a:gd name="T32" fmla="*/ 709 w 737"/>
                    <a:gd name="T33" fmla="*/ 284 h 397"/>
                    <a:gd name="T34" fmla="*/ 624 w 737"/>
                    <a:gd name="T35" fmla="*/ 284 h 397"/>
                    <a:gd name="T36" fmla="*/ 595 w 737"/>
                    <a:gd name="T37" fmla="*/ 341 h 397"/>
                    <a:gd name="T38" fmla="*/ 510 w 737"/>
                    <a:gd name="T39" fmla="*/ 341 h 397"/>
                    <a:gd name="T40" fmla="*/ 510 w 737"/>
                    <a:gd name="T41" fmla="*/ 369 h 397"/>
                    <a:gd name="T42" fmla="*/ 454 w 737"/>
                    <a:gd name="T43" fmla="*/ 397 h 397"/>
                    <a:gd name="T44" fmla="*/ 397 w 737"/>
                    <a:gd name="T45" fmla="*/ 341 h 397"/>
                    <a:gd name="T46" fmla="*/ 369 w 737"/>
                    <a:gd name="T47" fmla="*/ 397 h 397"/>
                    <a:gd name="T48" fmla="*/ 312 w 737"/>
                    <a:gd name="T49" fmla="*/ 341 h 397"/>
                    <a:gd name="T50" fmla="*/ 312 w 737"/>
                    <a:gd name="T51" fmla="*/ 284 h 397"/>
                    <a:gd name="T52" fmla="*/ 227 w 737"/>
                    <a:gd name="T53" fmla="*/ 312 h 397"/>
                    <a:gd name="T54" fmla="*/ 198 w 737"/>
                    <a:gd name="T55" fmla="*/ 256 h 397"/>
                    <a:gd name="T56" fmla="*/ 28 w 737"/>
                    <a:gd name="T57" fmla="*/ 227 h 397"/>
                    <a:gd name="T58" fmla="*/ 0 w 737"/>
                    <a:gd name="T59" fmla="*/ 171 h 397"/>
                    <a:gd name="T60" fmla="*/ 85 w 737"/>
                    <a:gd name="T61" fmla="*/ 114 h 397"/>
                    <a:gd name="T62" fmla="*/ 113 w 737"/>
                    <a:gd name="T63" fmla="*/ 114 h 397"/>
                    <a:gd name="T64" fmla="*/ 170 w 737"/>
                    <a:gd name="T65" fmla="*/ 85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737" h="397">
                      <a:moveTo>
                        <a:pt x="170" y="85"/>
                      </a:moveTo>
                      <a:lnTo>
                        <a:pt x="283" y="29"/>
                      </a:lnTo>
                      <a:lnTo>
                        <a:pt x="369" y="85"/>
                      </a:lnTo>
                      <a:lnTo>
                        <a:pt x="397" y="142"/>
                      </a:lnTo>
                      <a:lnTo>
                        <a:pt x="425" y="142"/>
                      </a:lnTo>
                      <a:lnTo>
                        <a:pt x="425" y="29"/>
                      </a:lnTo>
                      <a:lnTo>
                        <a:pt x="510" y="29"/>
                      </a:lnTo>
                      <a:lnTo>
                        <a:pt x="539" y="0"/>
                      </a:lnTo>
                      <a:lnTo>
                        <a:pt x="567" y="57"/>
                      </a:lnTo>
                      <a:lnTo>
                        <a:pt x="595" y="114"/>
                      </a:lnTo>
                      <a:lnTo>
                        <a:pt x="595" y="57"/>
                      </a:lnTo>
                      <a:lnTo>
                        <a:pt x="624" y="85"/>
                      </a:lnTo>
                      <a:lnTo>
                        <a:pt x="709" y="85"/>
                      </a:lnTo>
                      <a:lnTo>
                        <a:pt x="709" y="142"/>
                      </a:lnTo>
                      <a:lnTo>
                        <a:pt x="680" y="171"/>
                      </a:lnTo>
                      <a:lnTo>
                        <a:pt x="737" y="256"/>
                      </a:lnTo>
                      <a:lnTo>
                        <a:pt x="709" y="284"/>
                      </a:lnTo>
                      <a:lnTo>
                        <a:pt x="624" y="284"/>
                      </a:lnTo>
                      <a:lnTo>
                        <a:pt x="595" y="341"/>
                      </a:lnTo>
                      <a:lnTo>
                        <a:pt x="510" y="341"/>
                      </a:lnTo>
                      <a:lnTo>
                        <a:pt x="510" y="369"/>
                      </a:lnTo>
                      <a:lnTo>
                        <a:pt x="454" y="397"/>
                      </a:lnTo>
                      <a:lnTo>
                        <a:pt x="397" y="341"/>
                      </a:lnTo>
                      <a:lnTo>
                        <a:pt x="369" y="397"/>
                      </a:lnTo>
                      <a:lnTo>
                        <a:pt x="312" y="341"/>
                      </a:lnTo>
                      <a:lnTo>
                        <a:pt x="312" y="284"/>
                      </a:lnTo>
                      <a:lnTo>
                        <a:pt x="227" y="312"/>
                      </a:lnTo>
                      <a:lnTo>
                        <a:pt x="198" y="256"/>
                      </a:lnTo>
                      <a:lnTo>
                        <a:pt x="28" y="227"/>
                      </a:lnTo>
                      <a:lnTo>
                        <a:pt x="0" y="171"/>
                      </a:lnTo>
                      <a:lnTo>
                        <a:pt x="85" y="114"/>
                      </a:lnTo>
                      <a:lnTo>
                        <a:pt x="113" y="114"/>
                      </a:lnTo>
                      <a:lnTo>
                        <a:pt x="170" y="85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5" name="Freeform 726"/>
                <p:cNvSpPr>
                  <a:spLocks/>
                </p:cNvSpPr>
                <p:nvPr/>
              </p:nvSpPr>
              <p:spPr bwMode="auto">
                <a:xfrm>
                  <a:off x="6535740" y="3540126"/>
                  <a:ext cx="765176" cy="765176"/>
                </a:xfrm>
                <a:custGeom>
                  <a:avLst/>
                  <a:gdLst>
                    <a:gd name="T0" fmla="*/ 0 w 482"/>
                    <a:gd name="T1" fmla="*/ 142 h 482"/>
                    <a:gd name="T2" fmla="*/ 142 w 482"/>
                    <a:gd name="T3" fmla="*/ 114 h 482"/>
                    <a:gd name="T4" fmla="*/ 142 w 482"/>
                    <a:gd name="T5" fmla="*/ 85 h 482"/>
                    <a:gd name="T6" fmla="*/ 284 w 482"/>
                    <a:gd name="T7" fmla="*/ 57 h 482"/>
                    <a:gd name="T8" fmla="*/ 312 w 482"/>
                    <a:gd name="T9" fmla="*/ 0 h 482"/>
                    <a:gd name="T10" fmla="*/ 425 w 482"/>
                    <a:gd name="T11" fmla="*/ 29 h 482"/>
                    <a:gd name="T12" fmla="*/ 425 w 482"/>
                    <a:gd name="T13" fmla="*/ 85 h 482"/>
                    <a:gd name="T14" fmla="*/ 482 w 482"/>
                    <a:gd name="T15" fmla="*/ 170 h 482"/>
                    <a:gd name="T16" fmla="*/ 425 w 482"/>
                    <a:gd name="T17" fmla="*/ 227 h 482"/>
                    <a:gd name="T18" fmla="*/ 397 w 482"/>
                    <a:gd name="T19" fmla="*/ 284 h 482"/>
                    <a:gd name="T20" fmla="*/ 369 w 482"/>
                    <a:gd name="T21" fmla="*/ 312 h 482"/>
                    <a:gd name="T22" fmla="*/ 340 w 482"/>
                    <a:gd name="T23" fmla="*/ 369 h 482"/>
                    <a:gd name="T24" fmla="*/ 340 w 482"/>
                    <a:gd name="T25" fmla="*/ 482 h 482"/>
                    <a:gd name="T26" fmla="*/ 312 w 482"/>
                    <a:gd name="T27" fmla="*/ 482 h 482"/>
                    <a:gd name="T28" fmla="*/ 284 w 482"/>
                    <a:gd name="T29" fmla="*/ 425 h 482"/>
                    <a:gd name="T30" fmla="*/ 198 w 482"/>
                    <a:gd name="T31" fmla="*/ 369 h 482"/>
                    <a:gd name="T32" fmla="*/ 85 w 482"/>
                    <a:gd name="T33" fmla="*/ 425 h 482"/>
                    <a:gd name="T34" fmla="*/ 85 w 482"/>
                    <a:gd name="T35" fmla="*/ 312 h 482"/>
                    <a:gd name="T36" fmla="*/ 0 w 482"/>
                    <a:gd name="T37" fmla="*/ 199 h 482"/>
                    <a:gd name="T38" fmla="*/ 0 w 482"/>
                    <a:gd name="T39" fmla="*/ 142 h 4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482" h="482">
                      <a:moveTo>
                        <a:pt x="0" y="142"/>
                      </a:moveTo>
                      <a:lnTo>
                        <a:pt x="142" y="114"/>
                      </a:lnTo>
                      <a:lnTo>
                        <a:pt x="142" y="85"/>
                      </a:lnTo>
                      <a:lnTo>
                        <a:pt x="284" y="57"/>
                      </a:lnTo>
                      <a:lnTo>
                        <a:pt x="312" y="0"/>
                      </a:lnTo>
                      <a:lnTo>
                        <a:pt x="425" y="29"/>
                      </a:lnTo>
                      <a:lnTo>
                        <a:pt x="425" y="85"/>
                      </a:lnTo>
                      <a:lnTo>
                        <a:pt x="482" y="170"/>
                      </a:lnTo>
                      <a:lnTo>
                        <a:pt x="425" y="227"/>
                      </a:lnTo>
                      <a:lnTo>
                        <a:pt x="397" y="284"/>
                      </a:lnTo>
                      <a:lnTo>
                        <a:pt x="369" y="312"/>
                      </a:lnTo>
                      <a:lnTo>
                        <a:pt x="340" y="369"/>
                      </a:lnTo>
                      <a:lnTo>
                        <a:pt x="340" y="482"/>
                      </a:lnTo>
                      <a:lnTo>
                        <a:pt x="312" y="482"/>
                      </a:lnTo>
                      <a:lnTo>
                        <a:pt x="284" y="425"/>
                      </a:lnTo>
                      <a:lnTo>
                        <a:pt x="198" y="369"/>
                      </a:lnTo>
                      <a:lnTo>
                        <a:pt x="85" y="425"/>
                      </a:lnTo>
                      <a:lnTo>
                        <a:pt x="85" y="312"/>
                      </a:lnTo>
                      <a:lnTo>
                        <a:pt x="0" y="199"/>
                      </a:lnTo>
                      <a:lnTo>
                        <a:pt x="0" y="142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6" name="Freeform 731"/>
                <p:cNvSpPr>
                  <a:spLocks/>
                </p:cNvSpPr>
                <p:nvPr/>
              </p:nvSpPr>
              <p:spPr bwMode="auto">
                <a:xfrm>
                  <a:off x="7210427" y="3135314"/>
                  <a:ext cx="676276" cy="720726"/>
                </a:xfrm>
                <a:custGeom>
                  <a:avLst/>
                  <a:gdLst>
                    <a:gd name="T0" fmla="*/ 0 w 426"/>
                    <a:gd name="T1" fmla="*/ 284 h 454"/>
                    <a:gd name="T2" fmla="*/ 0 w 426"/>
                    <a:gd name="T3" fmla="*/ 340 h 454"/>
                    <a:gd name="T4" fmla="*/ 57 w 426"/>
                    <a:gd name="T5" fmla="*/ 425 h 454"/>
                    <a:gd name="T6" fmla="*/ 142 w 426"/>
                    <a:gd name="T7" fmla="*/ 454 h 454"/>
                    <a:gd name="T8" fmla="*/ 170 w 426"/>
                    <a:gd name="T9" fmla="*/ 425 h 454"/>
                    <a:gd name="T10" fmla="*/ 199 w 426"/>
                    <a:gd name="T11" fmla="*/ 369 h 454"/>
                    <a:gd name="T12" fmla="*/ 340 w 426"/>
                    <a:gd name="T13" fmla="*/ 312 h 454"/>
                    <a:gd name="T14" fmla="*/ 369 w 426"/>
                    <a:gd name="T15" fmla="*/ 284 h 454"/>
                    <a:gd name="T16" fmla="*/ 369 w 426"/>
                    <a:gd name="T17" fmla="*/ 199 h 454"/>
                    <a:gd name="T18" fmla="*/ 312 w 426"/>
                    <a:gd name="T19" fmla="*/ 170 h 454"/>
                    <a:gd name="T20" fmla="*/ 397 w 426"/>
                    <a:gd name="T21" fmla="*/ 113 h 454"/>
                    <a:gd name="T22" fmla="*/ 426 w 426"/>
                    <a:gd name="T23" fmla="*/ 57 h 454"/>
                    <a:gd name="T24" fmla="*/ 369 w 426"/>
                    <a:gd name="T25" fmla="*/ 0 h 454"/>
                    <a:gd name="T26" fmla="*/ 312 w 426"/>
                    <a:gd name="T27" fmla="*/ 57 h 454"/>
                    <a:gd name="T28" fmla="*/ 255 w 426"/>
                    <a:gd name="T29" fmla="*/ 142 h 454"/>
                    <a:gd name="T30" fmla="*/ 170 w 426"/>
                    <a:gd name="T31" fmla="*/ 199 h 454"/>
                    <a:gd name="T32" fmla="*/ 142 w 426"/>
                    <a:gd name="T33" fmla="*/ 199 h 454"/>
                    <a:gd name="T34" fmla="*/ 114 w 426"/>
                    <a:gd name="T35" fmla="*/ 255 h 454"/>
                    <a:gd name="T36" fmla="*/ 29 w 426"/>
                    <a:gd name="T37" fmla="*/ 255 h 454"/>
                    <a:gd name="T38" fmla="*/ 0 w 426"/>
                    <a:gd name="T39" fmla="*/ 284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426" h="454">
                      <a:moveTo>
                        <a:pt x="0" y="284"/>
                      </a:moveTo>
                      <a:lnTo>
                        <a:pt x="0" y="340"/>
                      </a:lnTo>
                      <a:lnTo>
                        <a:pt x="57" y="425"/>
                      </a:lnTo>
                      <a:lnTo>
                        <a:pt x="142" y="454"/>
                      </a:lnTo>
                      <a:lnTo>
                        <a:pt x="170" y="425"/>
                      </a:lnTo>
                      <a:lnTo>
                        <a:pt x="199" y="369"/>
                      </a:lnTo>
                      <a:lnTo>
                        <a:pt x="340" y="312"/>
                      </a:lnTo>
                      <a:lnTo>
                        <a:pt x="369" y="284"/>
                      </a:lnTo>
                      <a:lnTo>
                        <a:pt x="369" y="199"/>
                      </a:lnTo>
                      <a:lnTo>
                        <a:pt x="312" y="170"/>
                      </a:lnTo>
                      <a:lnTo>
                        <a:pt x="397" y="113"/>
                      </a:lnTo>
                      <a:lnTo>
                        <a:pt x="426" y="57"/>
                      </a:lnTo>
                      <a:lnTo>
                        <a:pt x="369" y="0"/>
                      </a:lnTo>
                      <a:lnTo>
                        <a:pt x="312" y="57"/>
                      </a:lnTo>
                      <a:lnTo>
                        <a:pt x="255" y="142"/>
                      </a:lnTo>
                      <a:lnTo>
                        <a:pt x="170" y="199"/>
                      </a:lnTo>
                      <a:lnTo>
                        <a:pt x="142" y="199"/>
                      </a:lnTo>
                      <a:lnTo>
                        <a:pt x="114" y="255"/>
                      </a:lnTo>
                      <a:lnTo>
                        <a:pt x="29" y="255"/>
                      </a:lnTo>
                      <a:lnTo>
                        <a:pt x="0" y="284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7" name="Freeform 732"/>
                <p:cNvSpPr>
                  <a:spLocks/>
                </p:cNvSpPr>
                <p:nvPr/>
              </p:nvSpPr>
              <p:spPr bwMode="auto">
                <a:xfrm>
                  <a:off x="7075489" y="3630613"/>
                  <a:ext cx="811212" cy="674687"/>
                </a:xfrm>
                <a:custGeom>
                  <a:avLst/>
                  <a:gdLst>
                    <a:gd name="T0" fmla="*/ 284 w 511"/>
                    <a:gd name="T1" fmla="*/ 425 h 425"/>
                    <a:gd name="T2" fmla="*/ 340 w 511"/>
                    <a:gd name="T3" fmla="*/ 368 h 425"/>
                    <a:gd name="T4" fmla="*/ 340 w 511"/>
                    <a:gd name="T5" fmla="*/ 312 h 425"/>
                    <a:gd name="T6" fmla="*/ 397 w 511"/>
                    <a:gd name="T7" fmla="*/ 312 h 425"/>
                    <a:gd name="T8" fmla="*/ 397 w 511"/>
                    <a:gd name="T9" fmla="*/ 255 h 425"/>
                    <a:gd name="T10" fmla="*/ 482 w 511"/>
                    <a:gd name="T11" fmla="*/ 227 h 425"/>
                    <a:gd name="T12" fmla="*/ 511 w 511"/>
                    <a:gd name="T13" fmla="*/ 0 h 425"/>
                    <a:gd name="T14" fmla="*/ 454 w 511"/>
                    <a:gd name="T15" fmla="*/ 28 h 425"/>
                    <a:gd name="T16" fmla="*/ 397 w 511"/>
                    <a:gd name="T17" fmla="*/ 85 h 425"/>
                    <a:gd name="T18" fmla="*/ 312 w 511"/>
                    <a:gd name="T19" fmla="*/ 85 h 425"/>
                    <a:gd name="T20" fmla="*/ 255 w 511"/>
                    <a:gd name="T21" fmla="*/ 113 h 425"/>
                    <a:gd name="T22" fmla="*/ 227 w 511"/>
                    <a:gd name="T23" fmla="*/ 142 h 425"/>
                    <a:gd name="T24" fmla="*/ 142 w 511"/>
                    <a:gd name="T25" fmla="*/ 113 h 425"/>
                    <a:gd name="T26" fmla="*/ 85 w 511"/>
                    <a:gd name="T27" fmla="*/ 170 h 425"/>
                    <a:gd name="T28" fmla="*/ 57 w 511"/>
                    <a:gd name="T29" fmla="*/ 227 h 425"/>
                    <a:gd name="T30" fmla="*/ 29 w 511"/>
                    <a:gd name="T31" fmla="*/ 255 h 425"/>
                    <a:gd name="T32" fmla="*/ 0 w 511"/>
                    <a:gd name="T33" fmla="*/ 312 h 425"/>
                    <a:gd name="T34" fmla="*/ 85 w 511"/>
                    <a:gd name="T35" fmla="*/ 312 h 425"/>
                    <a:gd name="T36" fmla="*/ 114 w 511"/>
                    <a:gd name="T37" fmla="*/ 283 h 425"/>
                    <a:gd name="T38" fmla="*/ 170 w 511"/>
                    <a:gd name="T39" fmla="*/ 397 h 425"/>
                    <a:gd name="T40" fmla="*/ 170 w 511"/>
                    <a:gd name="T41" fmla="*/ 340 h 425"/>
                    <a:gd name="T42" fmla="*/ 199 w 511"/>
                    <a:gd name="T43" fmla="*/ 368 h 425"/>
                    <a:gd name="T44" fmla="*/ 284 w 511"/>
                    <a:gd name="T45" fmla="*/ 368 h 425"/>
                    <a:gd name="T46" fmla="*/ 284 w 511"/>
                    <a:gd name="T47" fmla="*/ 425 h 4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511" h="425">
                      <a:moveTo>
                        <a:pt x="284" y="425"/>
                      </a:moveTo>
                      <a:lnTo>
                        <a:pt x="340" y="368"/>
                      </a:lnTo>
                      <a:lnTo>
                        <a:pt x="340" y="312"/>
                      </a:lnTo>
                      <a:lnTo>
                        <a:pt x="397" y="312"/>
                      </a:lnTo>
                      <a:lnTo>
                        <a:pt x="397" y="255"/>
                      </a:lnTo>
                      <a:lnTo>
                        <a:pt x="482" y="227"/>
                      </a:lnTo>
                      <a:lnTo>
                        <a:pt x="511" y="0"/>
                      </a:lnTo>
                      <a:lnTo>
                        <a:pt x="454" y="28"/>
                      </a:lnTo>
                      <a:lnTo>
                        <a:pt x="397" y="85"/>
                      </a:lnTo>
                      <a:lnTo>
                        <a:pt x="312" y="85"/>
                      </a:lnTo>
                      <a:lnTo>
                        <a:pt x="255" y="113"/>
                      </a:lnTo>
                      <a:lnTo>
                        <a:pt x="227" y="142"/>
                      </a:lnTo>
                      <a:lnTo>
                        <a:pt x="142" y="113"/>
                      </a:lnTo>
                      <a:lnTo>
                        <a:pt x="85" y="170"/>
                      </a:lnTo>
                      <a:lnTo>
                        <a:pt x="57" y="227"/>
                      </a:lnTo>
                      <a:lnTo>
                        <a:pt x="29" y="255"/>
                      </a:lnTo>
                      <a:lnTo>
                        <a:pt x="0" y="312"/>
                      </a:lnTo>
                      <a:lnTo>
                        <a:pt x="85" y="312"/>
                      </a:lnTo>
                      <a:lnTo>
                        <a:pt x="114" y="283"/>
                      </a:lnTo>
                      <a:lnTo>
                        <a:pt x="170" y="397"/>
                      </a:lnTo>
                      <a:lnTo>
                        <a:pt x="170" y="340"/>
                      </a:lnTo>
                      <a:lnTo>
                        <a:pt x="199" y="368"/>
                      </a:lnTo>
                      <a:lnTo>
                        <a:pt x="284" y="368"/>
                      </a:lnTo>
                      <a:lnTo>
                        <a:pt x="284" y="425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8" name="Freeform 733"/>
                <p:cNvSpPr>
                  <a:spLocks/>
                </p:cNvSpPr>
                <p:nvPr/>
              </p:nvSpPr>
              <p:spPr bwMode="auto">
                <a:xfrm>
                  <a:off x="7480302" y="3856039"/>
                  <a:ext cx="630238" cy="809626"/>
                </a:xfrm>
                <a:custGeom>
                  <a:avLst/>
                  <a:gdLst>
                    <a:gd name="T0" fmla="*/ 369 w 397"/>
                    <a:gd name="T1" fmla="*/ 0 h 510"/>
                    <a:gd name="T2" fmla="*/ 312 w 397"/>
                    <a:gd name="T3" fmla="*/ 28 h 510"/>
                    <a:gd name="T4" fmla="*/ 256 w 397"/>
                    <a:gd name="T5" fmla="*/ 85 h 510"/>
                    <a:gd name="T6" fmla="*/ 227 w 397"/>
                    <a:gd name="T7" fmla="*/ 85 h 510"/>
                    <a:gd name="T8" fmla="*/ 142 w 397"/>
                    <a:gd name="T9" fmla="*/ 113 h 510"/>
                    <a:gd name="T10" fmla="*/ 142 w 397"/>
                    <a:gd name="T11" fmla="*/ 170 h 510"/>
                    <a:gd name="T12" fmla="*/ 85 w 397"/>
                    <a:gd name="T13" fmla="*/ 170 h 510"/>
                    <a:gd name="T14" fmla="*/ 85 w 397"/>
                    <a:gd name="T15" fmla="*/ 226 h 510"/>
                    <a:gd name="T16" fmla="*/ 29 w 397"/>
                    <a:gd name="T17" fmla="*/ 283 h 510"/>
                    <a:gd name="T18" fmla="*/ 0 w 397"/>
                    <a:gd name="T19" fmla="*/ 312 h 510"/>
                    <a:gd name="T20" fmla="*/ 57 w 397"/>
                    <a:gd name="T21" fmla="*/ 397 h 510"/>
                    <a:gd name="T22" fmla="*/ 29 w 397"/>
                    <a:gd name="T23" fmla="*/ 425 h 510"/>
                    <a:gd name="T24" fmla="*/ 85 w 397"/>
                    <a:gd name="T25" fmla="*/ 453 h 510"/>
                    <a:gd name="T26" fmla="*/ 85 w 397"/>
                    <a:gd name="T27" fmla="*/ 510 h 510"/>
                    <a:gd name="T28" fmla="*/ 170 w 397"/>
                    <a:gd name="T29" fmla="*/ 510 h 510"/>
                    <a:gd name="T30" fmla="*/ 284 w 397"/>
                    <a:gd name="T31" fmla="*/ 425 h 510"/>
                    <a:gd name="T32" fmla="*/ 312 w 397"/>
                    <a:gd name="T33" fmla="*/ 397 h 510"/>
                    <a:gd name="T34" fmla="*/ 397 w 397"/>
                    <a:gd name="T35" fmla="*/ 397 h 510"/>
                    <a:gd name="T36" fmla="*/ 369 w 397"/>
                    <a:gd name="T37" fmla="*/ 312 h 510"/>
                    <a:gd name="T38" fmla="*/ 397 w 397"/>
                    <a:gd name="T39" fmla="*/ 255 h 510"/>
                    <a:gd name="T40" fmla="*/ 397 w 397"/>
                    <a:gd name="T41" fmla="*/ 141 h 510"/>
                    <a:gd name="T42" fmla="*/ 397 w 397"/>
                    <a:gd name="T43" fmla="*/ 85 h 510"/>
                    <a:gd name="T44" fmla="*/ 369 w 397"/>
                    <a:gd name="T45" fmla="*/ 0 h 5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397" h="510">
                      <a:moveTo>
                        <a:pt x="369" y="0"/>
                      </a:moveTo>
                      <a:lnTo>
                        <a:pt x="312" y="28"/>
                      </a:lnTo>
                      <a:lnTo>
                        <a:pt x="256" y="85"/>
                      </a:lnTo>
                      <a:lnTo>
                        <a:pt x="227" y="85"/>
                      </a:lnTo>
                      <a:lnTo>
                        <a:pt x="142" y="113"/>
                      </a:lnTo>
                      <a:lnTo>
                        <a:pt x="142" y="170"/>
                      </a:lnTo>
                      <a:lnTo>
                        <a:pt x="85" y="170"/>
                      </a:lnTo>
                      <a:lnTo>
                        <a:pt x="85" y="226"/>
                      </a:lnTo>
                      <a:lnTo>
                        <a:pt x="29" y="283"/>
                      </a:lnTo>
                      <a:lnTo>
                        <a:pt x="0" y="312"/>
                      </a:lnTo>
                      <a:lnTo>
                        <a:pt x="57" y="397"/>
                      </a:lnTo>
                      <a:lnTo>
                        <a:pt x="29" y="425"/>
                      </a:lnTo>
                      <a:lnTo>
                        <a:pt x="85" y="453"/>
                      </a:lnTo>
                      <a:lnTo>
                        <a:pt x="85" y="510"/>
                      </a:lnTo>
                      <a:lnTo>
                        <a:pt x="170" y="510"/>
                      </a:lnTo>
                      <a:lnTo>
                        <a:pt x="284" y="425"/>
                      </a:lnTo>
                      <a:lnTo>
                        <a:pt x="312" y="397"/>
                      </a:lnTo>
                      <a:lnTo>
                        <a:pt x="397" y="397"/>
                      </a:lnTo>
                      <a:lnTo>
                        <a:pt x="369" y="312"/>
                      </a:lnTo>
                      <a:lnTo>
                        <a:pt x="397" y="255"/>
                      </a:lnTo>
                      <a:lnTo>
                        <a:pt x="397" y="141"/>
                      </a:lnTo>
                      <a:lnTo>
                        <a:pt x="397" y="85"/>
                      </a:lnTo>
                      <a:lnTo>
                        <a:pt x="369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29" name="Freeform 734"/>
                <p:cNvSpPr>
                  <a:spLocks/>
                </p:cNvSpPr>
                <p:nvPr/>
              </p:nvSpPr>
              <p:spPr bwMode="auto">
                <a:xfrm>
                  <a:off x="7615240" y="4486277"/>
                  <a:ext cx="855662" cy="449263"/>
                </a:xfrm>
                <a:custGeom>
                  <a:avLst/>
                  <a:gdLst>
                    <a:gd name="T0" fmla="*/ 0 w 539"/>
                    <a:gd name="T1" fmla="*/ 113 h 283"/>
                    <a:gd name="T2" fmla="*/ 85 w 539"/>
                    <a:gd name="T3" fmla="*/ 113 h 283"/>
                    <a:gd name="T4" fmla="*/ 199 w 539"/>
                    <a:gd name="T5" fmla="*/ 28 h 283"/>
                    <a:gd name="T6" fmla="*/ 227 w 539"/>
                    <a:gd name="T7" fmla="*/ 0 h 283"/>
                    <a:gd name="T8" fmla="*/ 312 w 539"/>
                    <a:gd name="T9" fmla="*/ 0 h 283"/>
                    <a:gd name="T10" fmla="*/ 454 w 539"/>
                    <a:gd name="T11" fmla="*/ 56 h 283"/>
                    <a:gd name="T12" fmla="*/ 482 w 539"/>
                    <a:gd name="T13" fmla="*/ 113 h 283"/>
                    <a:gd name="T14" fmla="*/ 539 w 539"/>
                    <a:gd name="T15" fmla="*/ 141 h 283"/>
                    <a:gd name="T16" fmla="*/ 482 w 539"/>
                    <a:gd name="T17" fmla="*/ 283 h 283"/>
                    <a:gd name="T18" fmla="*/ 397 w 539"/>
                    <a:gd name="T19" fmla="*/ 198 h 283"/>
                    <a:gd name="T20" fmla="*/ 341 w 539"/>
                    <a:gd name="T21" fmla="*/ 226 h 283"/>
                    <a:gd name="T22" fmla="*/ 171 w 539"/>
                    <a:gd name="T23" fmla="*/ 141 h 283"/>
                    <a:gd name="T24" fmla="*/ 171 w 539"/>
                    <a:gd name="T25" fmla="*/ 255 h 283"/>
                    <a:gd name="T26" fmla="*/ 57 w 539"/>
                    <a:gd name="T27" fmla="*/ 226 h 283"/>
                    <a:gd name="T28" fmla="*/ 29 w 539"/>
                    <a:gd name="T29" fmla="*/ 226 h 283"/>
                    <a:gd name="T30" fmla="*/ 29 w 539"/>
                    <a:gd name="T31" fmla="*/ 141 h 283"/>
                    <a:gd name="T32" fmla="*/ 0 w 539"/>
                    <a:gd name="T33" fmla="*/ 113 h 2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539" h="283">
                      <a:moveTo>
                        <a:pt x="0" y="113"/>
                      </a:moveTo>
                      <a:lnTo>
                        <a:pt x="85" y="113"/>
                      </a:lnTo>
                      <a:lnTo>
                        <a:pt x="199" y="28"/>
                      </a:lnTo>
                      <a:lnTo>
                        <a:pt x="227" y="0"/>
                      </a:lnTo>
                      <a:lnTo>
                        <a:pt x="312" y="0"/>
                      </a:lnTo>
                      <a:lnTo>
                        <a:pt x="454" y="56"/>
                      </a:lnTo>
                      <a:lnTo>
                        <a:pt x="482" y="113"/>
                      </a:lnTo>
                      <a:lnTo>
                        <a:pt x="539" y="141"/>
                      </a:lnTo>
                      <a:lnTo>
                        <a:pt x="482" y="283"/>
                      </a:lnTo>
                      <a:lnTo>
                        <a:pt x="397" y="198"/>
                      </a:lnTo>
                      <a:lnTo>
                        <a:pt x="341" y="226"/>
                      </a:lnTo>
                      <a:lnTo>
                        <a:pt x="171" y="141"/>
                      </a:lnTo>
                      <a:lnTo>
                        <a:pt x="171" y="255"/>
                      </a:lnTo>
                      <a:lnTo>
                        <a:pt x="57" y="226"/>
                      </a:lnTo>
                      <a:lnTo>
                        <a:pt x="29" y="226"/>
                      </a:lnTo>
                      <a:lnTo>
                        <a:pt x="29" y="141"/>
                      </a:lnTo>
                      <a:lnTo>
                        <a:pt x="0" y="113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30" name="Freeform 735"/>
                <p:cNvSpPr>
                  <a:spLocks/>
                </p:cNvSpPr>
                <p:nvPr/>
              </p:nvSpPr>
              <p:spPr bwMode="auto">
                <a:xfrm>
                  <a:off x="7570790" y="4710115"/>
                  <a:ext cx="855662" cy="720726"/>
                </a:xfrm>
                <a:custGeom>
                  <a:avLst/>
                  <a:gdLst>
                    <a:gd name="T0" fmla="*/ 425 w 539"/>
                    <a:gd name="T1" fmla="*/ 57 h 454"/>
                    <a:gd name="T2" fmla="*/ 369 w 539"/>
                    <a:gd name="T3" fmla="*/ 85 h 454"/>
                    <a:gd name="T4" fmla="*/ 199 w 539"/>
                    <a:gd name="T5" fmla="*/ 0 h 454"/>
                    <a:gd name="T6" fmla="*/ 199 w 539"/>
                    <a:gd name="T7" fmla="*/ 114 h 454"/>
                    <a:gd name="T8" fmla="*/ 85 w 539"/>
                    <a:gd name="T9" fmla="*/ 85 h 454"/>
                    <a:gd name="T10" fmla="*/ 85 w 539"/>
                    <a:gd name="T11" fmla="*/ 142 h 454"/>
                    <a:gd name="T12" fmla="*/ 57 w 539"/>
                    <a:gd name="T13" fmla="*/ 142 h 454"/>
                    <a:gd name="T14" fmla="*/ 57 w 539"/>
                    <a:gd name="T15" fmla="*/ 199 h 454"/>
                    <a:gd name="T16" fmla="*/ 0 w 539"/>
                    <a:gd name="T17" fmla="*/ 170 h 454"/>
                    <a:gd name="T18" fmla="*/ 57 w 539"/>
                    <a:gd name="T19" fmla="*/ 255 h 454"/>
                    <a:gd name="T20" fmla="*/ 28 w 539"/>
                    <a:gd name="T21" fmla="*/ 312 h 454"/>
                    <a:gd name="T22" fmla="*/ 85 w 539"/>
                    <a:gd name="T23" fmla="*/ 397 h 454"/>
                    <a:gd name="T24" fmla="*/ 142 w 539"/>
                    <a:gd name="T25" fmla="*/ 397 h 454"/>
                    <a:gd name="T26" fmla="*/ 142 w 539"/>
                    <a:gd name="T27" fmla="*/ 227 h 454"/>
                    <a:gd name="T28" fmla="*/ 227 w 539"/>
                    <a:gd name="T29" fmla="*/ 255 h 454"/>
                    <a:gd name="T30" fmla="*/ 284 w 539"/>
                    <a:gd name="T31" fmla="*/ 227 h 454"/>
                    <a:gd name="T32" fmla="*/ 340 w 539"/>
                    <a:gd name="T33" fmla="*/ 426 h 454"/>
                    <a:gd name="T34" fmla="*/ 369 w 539"/>
                    <a:gd name="T35" fmla="*/ 426 h 454"/>
                    <a:gd name="T36" fmla="*/ 397 w 539"/>
                    <a:gd name="T37" fmla="*/ 454 h 454"/>
                    <a:gd name="T38" fmla="*/ 454 w 539"/>
                    <a:gd name="T39" fmla="*/ 397 h 454"/>
                    <a:gd name="T40" fmla="*/ 425 w 539"/>
                    <a:gd name="T41" fmla="*/ 340 h 454"/>
                    <a:gd name="T42" fmla="*/ 482 w 539"/>
                    <a:gd name="T43" fmla="*/ 340 h 454"/>
                    <a:gd name="T44" fmla="*/ 510 w 539"/>
                    <a:gd name="T45" fmla="*/ 312 h 454"/>
                    <a:gd name="T46" fmla="*/ 510 w 539"/>
                    <a:gd name="T47" fmla="*/ 255 h 454"/>
                    <a:gd name="T48" fmla="*/ 482 w 539"/>
                    <a:gd name="T49" fmla="*/ 227 h 454"/>
                    <a:gd name="T50" fmla="*/ 539 w 539"/>
                    <a:gd name="T51" fmla="*/ 170 h 454"/>
                    <a:gd name="T52" fmla="*/ 510 w 539"/>
                    <a:gd name="T53" fmla="*/ 142 h 454"/>
                    <a:gd name="T54" fmla="*/ 425 w 539"/>
                    <a:gd name="T55" fmla="*/ 57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539" h="454">
                      <a:moveTo>
                        <a:pt x="425" y="57"/>
                      </a:moveTo>
                      <a:lnTo>
                        <a:pt x="369" y="85"/>
                      </a:lnTo>
                      <a:lnTo>
                        <a:pt x="199" y="0"/>
                      </a:lnTo>
                      <a:lnTo>
                        <a:pt x="199" y="114"/>
                      </a:lnTo>
                      <a:lnTo>
                        <a:pt x="85" y="85"/>
                      </a:lnTo>
                      <a:lnTo>
                        <a:pt x="85" y="142"/>
                      </a:lnTo>
                      <a:lnTo>
                        <a:pt x="57" y="142"/>
                      </a:lnTo>
                      <a:lnTo>
                        <a:pt x="57" y="199"/>
                      </a:lnTo>
                      <a:lnTo>
                        <a:pt x="0" y="170"/>
                      </a:lnTo>
                      <a:lnTo>
                        <a:pt x="57" y="255"/>
                      </a:lnTo>
                      <a:lnTo>
                        <a:pt x="28" y="312"/>
                      </a:lnTo>
                      <a:lnTo>
                        <a:pt x="85" y="397"/>
                      </a:lnTo>
                      <a:lnTo>
                        <a:pt x="142" y="397"/>
                      </a:lnTo>
                      <a:lnTo>
                        <a:pt x="142" y="227"/>
                      </a:lnTo>
                      <a:lnTo>
                        <a:pt x="227" y="255"/>
                      </a:lnTo>
                      <a:lnTo>
                        <a:pt x="284" y="227"/>
                      </a:lnTo>
                      <a:lnTo>
                        <a:pt x="340" y="426"/>
                      </a:lnTo>
                      <a:lnTo>
                        <a:pt x="369" y="426"/>
                      </a:lnTo>
                      <a:lnTo>
                        <a:pt x="397" y="454"/>
                      </a:lnTo>
                      <a:lnTo>
                        <a:pt x="454" y="397"/>
                      </a:lnTo>
                      <a:lnTo>
                        <a:pt x="425" y="340"/>
                      </a:lnTo>
                      <a:lnTo>
                        <a:pt x="482" y="340"/>
                      </a:lnTo>
                      <a:lnTo>
                        <a:pt x="510" y="312"/>
                      </a:lnTo>
                      <a:lnTo>
                        <a:pt x="510" y="255"/>
                      </a:lnTo>
                      <a:lnTo>
                        <a:pt x="482" y="227"/>
                      </a:lnTo>
                      <a:lnTo>
                        <a:pt x="539" y="170"/>
                      </a:lnTo>
                      <a:lnTo>
                        <a:pt x="510" y="142"/>
                      </a:lnTo>
                      <a:lnTo>
                        <a:pt x="425" y="5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4" name="Freeform 764"/>
                <p:cNvSpPr>
                  <a:spLocks/>
                </p:cNvSpPr>
                <p:nvPr/>
              </p:nvSpPr>
              <p:spPr bwMode="auto">
                <a:xfrm>
                  <a:off x="2709864" y="2460626"/>
                  <a:ext cx="2430462" cy="1439864"/>
                </a:xfrm>
                <a:custGeom>
                  <a:avLst/>
                  <a:gdLst>
                    <a:gd name="T0" fmla="*/ 908 w 1531"/>
                    <a:gd name="T1" fmla="*/ 850 h 907"/>
                    <a:gd name="T2" fmla="*/ 936 w 1531"/>
                    <a:gd name="T3" fmla="*/ 879 h 907"/>
                    <a:gd name="T4" fmla="*/ 1219 w 1531"/>
                    <a:gd name="T5" fmla="*/ 907 h 907"/>
                    <a:gd name="T6" fmla="*/ 1219 w 1531"/>
                    <a:gd name="T7" fmla="*/ 790 h 907"/>
                    <a:gd name="T8" fmla="*/ 1303 w 1531"/>
                    <a:gd name="T9" fmla="*/ 712 h 907"/>
                    <a:gd name="T10" fmla="*/ 1475 w 1531"/>
                    <a:gd name="T11" fmla="*/ 737 h 907"/>
                    <a:gd name="T12" fmla="*/ 1503 w 1531"/>
                    <a:gd name="T13" fmla="*/ 680 h 907"/>
                    <a:gd name="T14" fmla="*/ 1446 w 1531"/>
                    <a:gd name="T15" fmla="*/ 624 h 907"/>
                    <a:gd name="T16" fmla="*/ 1531 w 1531"/>
                    <a:gd name="T17" fmla="*/ 595 h 907"/>
                    <a:gd name="T18" fmla="*/ 1475 w 1531"/>
                    <a:gd name="T19" fmla="*/ 538 h 907"/>
                    <a:gd name="T20" fmla="*/ 1418 w 1531"/>
                    <a:gd name="T21" fmla="*/ 368 h 907"/>
                    <a:gd name="T22" fmla="*/ 1418 w 1531"/>
                    <a:gd name="T23" fmla="*/ 312 h 907"/>
                    <a:gd name="T24" fmla="*/ 1418 w 1531"/>
                    <a:gd name="T25" fmla="*/ 255 h 907"/>
                    <a:gd name="T26" fmla="*/ 1333 w 1531"/>
                    <a:gd name="T27" fmla="*/ 283 h 907"/>
                    <a:gd name="T28" fmla="*/ 1276 w 1531"/>
                    <a:gd name="T29" fmla="*/ 170 h 907"/>
                    <a:gd name="T30" fmla="*/ 1219 w 1531"/>
                    <a:gd name="T31" fmla="*/ 142 h 907"/>
                    <a:gd name="T32" fmla="*/ 1078 w 1531"/>
                    <a:gd name="T33" fmla="*/ 142 h 907"/>
                    <a:gd name="T34" fmla="*/ 964 w 1531"/>
                    <a:gd name="T35" fmla="*/ 170 h 907"/>
                    <a:gd name="T36" fmla="*/ 936 w 1531"/>
                    <a:gd name="T37" fmla="*/ 142 h 907"/>
                    <a:gd name="T38" fmla="*/ 879 w 1531"/>
                    <a:gd name="T39" fmla="*/ 170 h 907"/>
                    <a:gd name="T40" fmla="*/ 794 w 1531"/>
                    <a:gd name="T41" fmla="*/ 113 h 907"/>
                    <a:gd name="T42" fmla="*/ 737 w 1531"/>
                    <a:gd name="T43" fmla="*/ 170 h 907"/>
                    <a:gd name="T44" fmla="*/ 596 w 1531"/>
                    <a:gd name="T45" fmla="*/ 57 h 907"/>
                    <a:gd name="T46" fmla="*/ 539 w 1531"/>
                    <a:gd name="T47" fmla="*/ 57 h 907"/>
                    <a:gd name="T48" fmla="*/ 511 w 1531"/>
                    <a:gd name="T49" fmla="*/ 113 h 907"/>
                    <a:gd name="T50" fmla="*/ 454 w 1531"/>
                    <a:gd name="T51" fmla="*/ 113 h 907"/>
                    <a:gd name="T52" fmla="*/ 199 w 1531"/>
                    <a:gd name="T53" fmla="*/ 0 h 907"/>
                    <a:gd name="T54" fmla="*/ 227 w 1531"/>
                    <a:gd name="T55" fmla="*/ 113 h 907"/>
                    <a:gd name="T56" fmla="*/ 255 w 1531"/>
                    <a:gd name="T57" fmla="*/ 113 h 907"/>
                    <a:gd name="T58" fmla="*/ 341 w 1531"/>
                    <a:gd name="T59" fmla="*/ 198 h 907"/>
                    <a:gd name="T60" fmla="*/ 312 w 1531"/>
                    <a:gd name="T61" fmla="*/ 227 h 907"/>
                    <a:gd name="T62" fmla="*/ 312 w 1531"/>
                    <a:gd name="T63" fmla="*/ 340 h 907"/>
                    <a:gd name="T64" fmla="*/ 284 w 1531"/>
                    <a:gd name="T65" fmla="*/ 368 h 907"/>
                    <a:gd name="T66" fmla="*/ 312 w 1531"/>
                    <a:gd name="T67" fmla="*/ 425 h 907"/>
                    <a:gd name="T68" fmla="*/ 170 w 1531"/>
                    <a:gd name="T69" fmla="*/ 538 h 907"/>
                    <a:gd name="T70" fmla="*/ 114 w 1531"/>
                    <a:gd name="T71" fmla="*/ 538 h 907"/>
                    <a:gd name="T72" fmla="*/ 85 w 1531"/>
                    <a:gd name="T73" fmla="*/ 567 h 907"/>
                    <a:gd name="T74" fmla="*/ 114 w 1531"/>
                    <a:gd name="T75" fmla="*/ 680 h 907"/>
                    <a:gd name="T76" fmla="*/ 0 w 1531"/>
                    <a:gd name="T77" fmla="*/ 709 h 907"/>
                    <a:gd name="T78" fmla="*/ 0 w 1531"/>
                    <a:gd name="T79" fmla="*/ 765 h 907"/>
                    <a:gd name="T80" fmla="*/ 57 w 1531"/>
                    <a:gd name="T81" fmla="*/ 737 h 907"/>
                    <a:gd name="T82" fmla="*/ 85 w 1531"/>
                    <a:gd name="T83" fmla="*/ 765 h 907"/>
                    <a:gd name="T84" fmla="*/ 114 w 1531"/>
                    <a:gd name="T85" fmla="*/ 737 h 907"/>
                    <a:gd name="T86" fmla="*/ 170 w 1531"/>
                    <a:gd name="T87" fmla="*/ 765 h 907"/>
                    <a:gd name="T88" fmla="*/ 341 w 1531"/>
                    <a:gd name="T89" fmla="*/ 624 h 907"/>
                    <a:gd name="T90" fmla="*/ 454 w 1531"/>
                    <a:gd name="T91" fmla="*/ 624 h 907"/>
                    <a:gd name="T92" fmla="*/ 566 w 1531"/>
                    <a:gd name="T93" fmla="*/ 765 h 907"/>
                    <a:gd name="T94" fmla="*/ 681 w 1531"/>
                    <a:gd name="T95" fmla="*/ 765 h 907"/>
                    <a:gd name="T96" fmla="*/ 908 w 1531"/>
                    <a:gd name="T97" fmla="*/ 850 h 9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</a:cxnLst>
                  <a:rect l="0" t="0" r="r" b="b"/>
                  <a:pathLst>
                    <a:path w="1531" h="907">
                      <a:moveTo>
                        <a:pt x="908" y="850"/>
                      </a:moveTo>
                      <a:lnTo>
                        <a:pt x="936" y="879"/>
                      </a:lnTo>
                      <a:lnTo>
                        <a:pt x="1219" y="907"/>
                      </a:lnTo>
                      <a:lnTo>
                        <a:pt x="1219" y="790"/>
                      </a:lnTo>
                      <a:lnTo>
                        <a:pt x="1303" y="712"/>
                      </a:lnTo>
                      <a:lnTo>
                        <a:pt x="1475" y="737"/>
                      </a:lnTo>
                      <a:lnTo>
                        <a:pt x="1503" y="680"/>
                      </a:lnTo>
                      <a:lnTo>
                        <a:pt x="1446" y="624"/>
                      </a:lnTo>
                      <a:lnTo>
                        <a:pt x="1531" y="595"/>
                      </a:lnTo>
                      <a:lnTo>
                        <a:pt x="1475" y="538"/>
                      </a:lnTo>
                      <a:lnTo>
                        <a:pt x="1418" y="368"/>
                      </a:lnTo>
                      <a:lnTo>
                        <a:pt x="1418" y="312"/>
                      </a:lnTo>
                      <a:lnTo>
                        <a:pt x="1418" y="255"/>
                      </a:lnTo>
                      <a:lnTo>
                        <a:pt x="1333" y="283"/>
                      </a:lnTo>
                      <a:lnTo>
                        <a:pt x="1276" y="170"/>
                      </a:lnTo>
                      <a:lnTo>
                        <a:pt x="1219" y="142"/>
                      </a:lnTo>
                      <a:lnTo>
                        <a:pt x="1078" y="142"/>
                      </a:lnTo>
                      <a:lnTo>
                        <a:pt x="964" y="170"/>
                      </a:lnTo>
                      <a:lnTo>
                        <a:pt x="936" y="142"/>
                      </a:lnTo>
                      <a:lnTo>
                        <a:pt x="879" y="170"/>
                      </a:lnTo>
                      <a:lnTo>
                        <a:pt x="794" y="113"/>
                      </a:lnTo>
                      <a:lnTo>
                        <a:pt x="737" y="170"/>
                      </a:lnTo>
                      <a:lnTo>
                        <a:pt x="596" y="57"/>
                      </a:lnTo>
                      <a:lnTo>
                        <a:pt x="539" y="57"/>
                      </a:lnTo>
                      <a:lnTo>
                        <a:pt x="511" y="113"/>
                      </a:lnTo>
                      <a:lnTo>
                        <a:pt x="454" y="113"/>
                      </a:lnTo>
                      <a:lnTo>
                        <a:pt x="199" y="0"/>
                      </a:lnTo>
                      <a:lnTo>
                        <a:pt x="227" y="113"/>
                      </a:lnTo>
                      <a:lnTo>
                        <a:pt x="255" y="113"/>
                      </a:lnTo>
                      <a:lnTo>
                        <a:pt x="341" y="198"/>
                      </a:lnTo>
                      <a:lnTo>
                        <a:pt x="312" y="227"/>
                      </a:lnTo>
                      <a:lnTo>
                        <a:pt x="312" y="340"/>
                      </a:lnTo>
                      <a:lnTo>
                        <a:pt x="284" y="368"/>
                      </a:lnTo>
                      <a:lnTo>
                        <a:pt x="312" y="425"/>
                      </a:lnTo>
                      <a:lnTo>
                        <a:pt x="170" y="538"/>
                      </a:lnTo>
                      <a:lnTo>
                        <a:pt x="114" y="538"/>
                      </a:lnTo>
                      <a:lnTo>
                        <a:pt x="85" y="567"/>
                      </a:lnTo>
                      <a:lnTo>
                        <a:pt x="114" y="680"/>
                      </a:lnTo>
                      <a:lnTo>
                        <a:pt x="0" y="709"/>
                      </a:lnTo>
                      <a:lnTo>
                        <a:pt x="0" y="765"/>
                      </a:lnTo>
                      <a:lnTo>
                        <a:pt x="57" y="737"/>
                      </a:lnTo>
                      <a:lnTo>
                        <a:pt x="85" y="765"/>
                      </a:lnTo>
                      <a:lnTo>
                        <a:pt x="114" y="737"/>
                      </a:lnTo>
                      <a:lnTo>
                        <a:pt x="170" y="765"/>
                      </a:lnTo>
                      <a:lnTo>
                        <a:pt x="341" y="624"/>
                      </a:lnTo>
                      <a:lnTo>
                        <a:pt x="454" y="624"/>
                      </a:lnTo>
                      <a:lnTo>
                        <a:pt x="566" y="765"/>
                      </a:lnTo>
                      <a:lnTo>
                        <a:pt x="681" y="765"/>
                      </a:lnTo>
                      <a:lnTo>
                        <a:pt x="908" y="85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5" name="Freeform 771"/>
                <p:cNvSpPr>
                  <a:spLocks/>
                </p:cNvSpPr>
                <p:nvPr/>
              </p:nvSpPr>
              <p:spPr bwMode="auto">
                <a:xfrm>
                  <a:off x="4645026" y="3586163"/>
                  <a:ext cx="765176" cy="539751"/>
                </a:xfrm>
                <a:custGeom>
                  <a:avLst/>
                  <a:gdLst>
                    <a:gd name="T0" fmla="*/ 256 w 482"/>
                    <a:gd name="T1" fmla="*/ 28 h 340"/>
                    <a:gd name="T2" fmla="*/ 85 w 482"/>
                    <a:gd name="T3" fmla="*/ 0 h 340"/>
                    <a:gd name="T4" fmla="*/ 0 w 482"/>
                    <a:gd name="T5" fmla="*/ 85 h 340"/>
                    <a:gd name="T6" fmla="*/ 0 w 482"/>
                    <a:gd name="T7" fmla="*/ 198 h 340"/>
                    <a:gd name="T8" fmla="*/ 199 w 482"/>
                    <a:gd name="T9" fmla="*/ 311 h 340"/>
                    <a:gd name="T10" fmla="*/ 256 w 482"/>
                    <a:gd name="T11" fmla="*/ 255 h 340"/>
                    <a:gd name="T12" fmla="*/ 397 w 482"/>
                    <a:gd name="T13" fmla="*/ 283 h 340"/>
                    <a:gd name="T14" fmla="*/ 397 w 482"/>
                    <a:gd name="T15" fmla="*/ 311 h 340"/>
                    <a:gd name="T16" fmla="*/ 426 w 482"/>
                    <a:gd name="T17" fmla="*/ 340 h 340"/>
                    <a:gd name="T18" fmla="*/ 482 w 482"/>
                    <a:gd name="T19" fmla="*/ 340 h 340"/>
                    <a:gd name="T20" fmla="*/ 369 w 482"/>
                    <a:gd name="T21" fmla="*/ 198 h 340"/>
                    <a:gd name="T22" fmla="*/ 366 w 482"/>
                    <a:gd name="T23" fmla="*/ 137 h 340"/>
                    <a:gd name="T24" fmla="*/ 312 w 482"/>
                    <a:gd name="T25" fmla="*/ 56 h 340"/>
                    <a:gd name="T26" fmla="*/ 284 w 482"/>
                    <a:gd name="T27" fmla="*/ 56 h 340"/>
                    <a:gd name="T28" fmla="*/ 256 w 482"/>
                    <a:gd name="T29" fmla="*/ 28 h 3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482" h="340">
                      <a:moveTo>
                        <a:pt x="256" y="28"/>
                      </a:moveTo>
                      <a:lnTo>
                        <a:pt x="85" y="0"/>
                      </a:lnTo>
                      <a:lnTo>
                        <a:pt x="0" y="85"/>
                      </a:lnTo>
                      <a:lnTo>
                        <a:pt x="0" y="198"/>
                      </a:lnTo>
                      <a:lnTo>
                        <a:pt x="199" y="311"/>
                      </a:lnTo>
                      <a:lnTo>
                        <a:pt x="256" y="255"/>
                      </a:lnTo>
                      <a:lnTo>
                        <a:pt x="397" y="283"/>
                      </a:lnTo>
                      <a:lnTo>
                        <a:pt x="397" y="311"/>
                      </a:lnTo>
                      <a:lnTo>
                        <a:pt x="426" y="340"/>
                      </a:lnTo>
                      <a:lnTo>
                        <a:pt x="482" y="340"/>
                      </a:lnTo>
                      <a:lnTo>
                        <a:pt x="369" y="198"/>
                      </a:lnTo>
                      <a:lnTo>
                        <a:pt x="366" y="137"/>
                      </a:lnTo>
                      <a:lnTo>
                        <a:pt x="312" y="56"/>
                      </a:lnTo>
                      <a:lnTo>
                        <a:pt x="284" y="56"/>
                      </a:lnTo>
                      <a:lnTo>
                        <a:pt x="256" y="28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6" name="Freeform 697"/>
                <p:cNvSpPr>
                  <a:spLocks/>
                </p:cNvSpPr>
                <p:nvPr/>
              </p:nvSpPr>
              <p:spPr bwMode="auto">
                <a:xfrm>
                  <a:off x="3025775" y="3451226"/>
                  <a:ext cx="1574800" cy="854076"/>
                </a:xfrm>
                <a:custGeom>
                  <a:avLst/>
                  <a:gdLst>
                    <a:gd name="T0" fmla="*/ 935 w 992"/>
                    <a:gd name="T1" fmla="*/ 396 h 538"/>
                    <a:gd name="T2" fmla="*/ 907 w 992"/>
                    <a:gd name="T3" fmla="*/ 340 h 538"/>
                    <a:gd name="T4" fmla="*/ 850 w 992"/>
                    <a:gd name="T5" fmla="*/ 340 h 538"/>
                    <a:gd name="T6" fmla="*/ 765 w 992"/>
                    <a:gd name="T7" fmla="*/ 283 h 538"/>
                    <a:gd name="T8" fmla="*/ 709 w 992"/>
                    <a:gd name="T9" fmla="*/ 226 h 538"/>
                    <a:gd name="T10" fmla="*/ 482 w 992"/>
                    <a:gd name="T11" fmla="*/ 141 h 538"/>
                    <a:gd name="T12" fmla="*/ 368 w 992"/>
                    <a:gd name="T13" fmla="*/ 141 h 538"/>
                    <a:gd name="T14" fmla="*/ 255 w 992"/>
                    <a:gd name="T15" fmla="*/ 0 h 538"/>
                    <a:gd name="T16" fmla="*/ 142 w 992"/>
                    <a:gd name="T17" fmla="*/ 0 h 538"/>
                    <a:gd name="T18" fmla="*/ 0 w 992"/>
                    <a:gd name="T19" fmla="*/ 113 h 538"/>
                    <a:gd name="T20" fmla="*/ 113 w 992"/>
                    <a:gd name="T21" fmla="*/ 170 h 538"/>
                    <a:gd name="T22" fmla="*/ 170 w 992"/>
                    <a:gd name="T23" fmla="*/ 255 h 538"/>
                    <a:gd name="T24" fmla="*/ 283 w 992"/>
                    <a:gd name="T25" fmla="*/ 283 h 538"/>
                    <a:gd name="T26" fmla="*/ 368 w 992"/>
                    <a:gd name="T27" fmla="*/ 368 h 538"/>
                    <a:gd name="T28" fmla="*/ 425 w 992"/>
                    <a:gd name="T29" fmla="*/ 368 h 538"/>
                    <a:gd name="T30" fmla="*/ 538 w 992"/>
                    <a:gd name="T31" fmla="*/ 481 h 538"/>
                    <a:gd name="T32" fmla="*/ 623 w 992"/>
                    <a:gd name="T33" fmla="*/ 481 h 538"/>
                    <a:gd name="T34" fmla="*/ 794 w 992"/>
                    <a:gd name="T35" fmla="*/ 538 h 538"/>
                    <a:gd name="T36" fmla="*/ 992 w 992"/>
                    <a:gd name="T37" fmla="*/ 510 h 538"/>
                    <a:gd name="T38" fmla="*/ 907 w 992"/>
                    <a:gd name="T39" fmla="*/ 453 h 538"/>
                    <a:gd name="T40" fmla="*/ 935 w 992"/>
                    <a:gd name="T41" fmla="*/ 396 h 5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92" h="538">
                      <a:moveTo>
                        <a:pt x="935" y="396"/>
                      </a:moveTo>
                      <a:lnTo>
                        <a:pt x="907" y="340"/>
                      </a:lnTo>
                      <a:lnTo>
                        <a:pt x="850" y="340"/>
                      </a:lnTo>
                      <a:lnTo>
                        <a:pt x="765" y="283"/>
                      </a:lnTo>
                      <a:lnTo>
                        <a:pt x="709" y="226"/>
                      </a:lnTo>
                      <a:lnTo>
                        <a:pt x="482" y="141"/>
                      </a:lnTo>
                      <a:lnTo>
                        <a:pt x="368" y="141"/>
                      </a:lnTo>
                      <a:lnTo>
                        <a:pt x="255" y="0"/>
                      </a:lnTo>
                      <a:lnTo>
                        <a:pt x="142" y="0"/>
                      </a:lnTo>
                      <a:lnTo>
                        <a:pt x="0" y="113"/>
                      </a:lnTo>
                      <a:lnTo>
                        <a:pt x="113" y="170"/>
                      </a:lnTo>
                      <a:lnTo>
                        <a:pt x="170" y="255"/>
                      </a:lnTo>
                      <a:lnTo>
                        <a:pt x="283" y="283"/>
                      </a:lnTo>
                      <a:lnTo>
                        <a:pt x="368" y="368"/>
                      </a:lnTo>
                      <a:lnTo>
                        <a:pt x="425" y="368"/>
                      </a:lnTo>
                      <a:lnTo>
                        <a:pt x="538" y="481"/>
                      </a:lnTo>
                      <a:lnTo>
                        <a:pt x="623" y="481"/>
                      </a:lnTo>
                      <a:lnTo>
                        <a:pt x="794" y="538"/>
                      </a:lnTo>
                      <a:lnTo>
                        <a:pt x="992" y="510"/>
                      </a:lnTo>
                      <a:lnTo>
                        <a:pt x="907" y="453"/>
                      </a:lnTo>
                      <a:lnTo>
                        <a:pt x="935" y="396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7" name="Freeform 701"/>
                <p:cNvSpPr>
                  <a:spLocks/>
                </p:cNvSpPr>
                <p:nvPr/>
              </p:nvSpPr>
              <p:spPr bwMode="auto">
                <a:xfrm>
                  <a:off x="2709864" y="3630613"/>
                  <a:ext cx="2430462" cy="1395413"/>
                </a:xfrm>
                <a:custGeom>
                  <a:avLst/>
                  <a:gdLst>
                    <a:gd name="T0" fmla="*/ 1418 w 1531"/>
                    <a:gd name="T1" fmla="*/ 283 h 879"/>
                    <a:gd name="T2" fmla="*/ 1219 w 1531"/>
                    <a:gd name="T3" fmla="*/ 170 h 879"/>
                    <a:gd name="T4" fmla="*/ 936 w 1531"/>
                    <a:gd name="T5" fmla="*/ 142 h 879"/>
                    <a:gd name="T6" fmla="*/ 965 w 1531"/>
                    <a:gd name="T7" fmla="*/ 170 h 879"/>
                    <a:gd name="T8" fmla="*/ 1049 w 1531"/>
                    <a:gd name="T9" fmla="*/ 227 h 879"/>
                    <a:gd name="T10" fmla="*/ 1106 w 1531"/>
                    <a:gd name="T11" fmla="*/ 227 h 879"/>
                    <a:gd name="T12" fmla="*/ 1134 w 1531"/>
                    <a:gd name="T13" fmla="*/ 283 h 879"/>
                    <a:gd name="T14" fmla="*/ 1106 w 1531"/>
                    <a:gd name="T15" fmla="*/ 340 h 879"/>
                    <a:gd name="T16" fmla="*/ 1191 w 1531"/>
                    <a:gd name="T17" fmla="*/ 397 h 879"/>
                    <a:gd name="T18" fmla="*/ 993 w 1531"/>
                    <a:gd name="T19" fmla="*/ 425 h 879"/>
                    <a:gd name="T20" fmla="*/ 822 w 1531"/>
                    <a:gd name="T21" fmla="*/ 368 h 879"/>
                    <a:gd name="T22" fmla="*/ 737 w 1531"/>
                    <a:gd name="T23" fmla="*/ 368 h 879"/>
                    <a:gd name="T24" fmla="*/ 624 w 1531"/>
                    <a:gd name="T25" fmla="*/ 255 h 879"/>
                    <a:gd name="T26" fmla="*/ 567 w 1531"/>
                    <a:gd name="T27" fmla="*/ 255 h 879"/>
                    <a:gd name="T28" fmla="*/ 482 w 1531"/>
                    <a:gd name="T29" fmla="*/ 170 h 879"/>
                    <a:gd name="T30" fmla="*/ 369 w 1531"/>
                    <a:gd name="T31" fmla="*/ 142 h 879"/>
                    <a:gd name="T32" fmla="*/ 312 w 1531"/>
                    <a:gd name="T33" fmla="*/ 57 h 879"/>
                    <a:gd name="T34" fmla="*/ 199 w 1531"/>
                    <a:gd name="T35" fmla="*/ 0 h 879"/>
                    <a:gd name="T36" fmla="*/ 170 w 1531"/>
                    <a:gd name="T37" fmla="*/ 28 h 879"/>
                    <a:gd name="T38" fmla="*/ 114 w 1531"/>
                    <a:gd name="T39" fmla="*/ 0 h 879"/>
                    <a:gd name="T40" fmla="*/ 85 w 1531"/>
                    <a:gd name="T41" fmla="*/ 28 h 879"/>
                    <a:gd name="T42" fmla="*/ 57 w 1531"/>
                    <a:gd name="T43" fmla="*/ 0 h 879"/>
                    <a:gd name="T44" fmla="*/ 0 w 1531"/>
                    <a:gd name="T45" fmla="*/ 28 h 879"/>
                    <a:gd name="T46" fmla="*/ 0 w 1531"/>
                    <a:gd name="T47" fmla="*/ 85 h 879"/>
                    <a:gd name="T48" fmla="*/ 57 w 1531"/>
                    <a:gd name="T49" fmla="*/ 113 h 879"/>
                    <a:gd name="T50" fmla="*/ 85 w 1531"/>
                    <a:gd name="T51" fmla="*/ 142 h 879"/>
                    <a:gd name="T52" fmla="*/ 57 w 1531"/>
                    <a:gd name="T53" fmla="*/ 198 h 879"/>
                    <a:gd name="T54" fmla="*/ 114 w 1531"/>
                    <a:gd name="T55" fmla="*/ 255 h 879"/>
                    <a:gd name="T56" fmla="*/ 142 w 1531"/>
                    <a:gd name="T57" fmla="*/ 312 h 879"/>
                    <a:gd name="T58" fmla="*/ 199 w 1531"/>
                    <a:gd name="T59" fmla="*/ 340 h 879"/>
                    <a:gd name="T60" fmla="*/ 227 w 1531"/>
                    <a:gd name="T61" fmla="*/ 397 h 879"/>
                    <a:gd name="T62" fmla="*/ 199 w 1531"/>
                    <a:gd name="T63" fmla="*/ 482 h 879"/>
                    <a:gd name="T64" fmla="*/ 227 w 1531"/>
                    <a:gd name="T65" fmla="*/ 510 h 879"/>
                    <a:gd name="T66" fmla="*/ 227 w 1531"/>
                    <a:gd name="T67" fmla="*/ 652 h 879"/>
                    <a:gd name="T68" fmla="*/ 284 w 1531"/>
                    <a:gd name="T69" fmla="*/ 737 h 879"/>
                    <a:gd name="T70" fmla="*/ 284 w 1531"/>
                    <a:gd name="T71" fmla="*/ 850 h 879"/>
                    <a:gd name="T72" fmla="*/ 369 w 1531"/>
                    <a:gd name="T73" fmla="*/ 850 h 879"/>
                    <a:gd name="T74" fmla="*/ 397 w 1531"/>
                    <a:gd name="T75" fmla="*/ 879 h 879"/>
                    <a:gd name="T76" fmla="*/ 454 w 1531"/>
                    <a:gd name="T77" fmla="*/ 850 h 879"/>
                    <a:gd name="T78" fmla="*/ 511 w 1531"/>
                    <a:gd name="T79" fmla="*/ 879 h 879"/>
                    <a:gd name="T80" fmla="*/ 511 w 1531"/>
                    <a:gd name="T81" fmla="*/ 737 h 879"/>
                    <a:gd name="T82" fmla="*/ 539 w 1531"/>
                    <a:gd name="T83" fmla="*/ 737 h 879"/>
                    <a:gd name="T84" fmla="*/ 539 w 1531"/>
                    <a:gd name="T85" fmla="*/ 652 h 879"/>
                    <a:gd name="T86" fmla="*/ 652 w 1531"/>
                    <a:gd name="T87" fmla="*/ 567 h 879"/>
                    <a:gd name="T88" fmla="*/ 822 w 1531"/>
                    <a:gd name="T89" fmla="*/ 595 h 879"/>
                    <a:gd name="T90" fmla="*/ 879 w 1531"/>
                    <a:gd name="T91" fmla="*/ 624 h 879"/>
                    <a:gd name="T92" fmla="*/ 936 w 1531"/>
                    <a:gd name="T93" fmla="*/ 624 h 879"/>
                    <a:gd name="T94" fmla="*/ 1021 w 1531"/>
                    <a:gd name="T95" fmla="*/ 680 h 879"/>
                    <a:gd name="T96" fmla="*/ 1049 w 1531"/>
                    <a:gd name="T97" fmla="*/ 624 h 879"/>
                    <a:gd name="T98" fmla="*/ 1304 w 1531"/>
                    <a:gd name="T99" fmla="*/ 624 h 879"/>
                    <a:gd name="T100" fmla="*/ 1333 w 1531"/>
                    <a:gd name="T101" fmla="*/ 652 h 879"/>
                    <a:gd name="T102" fmla="*/ 1361 w 1531"/>
                    <a:gd name="T103" fmla="*/ 595 h 879"/>
                    <a:gd name="T104" fmla="*/ 1475 w 1531"/>
                    <a:gd name="T105" fmla="*/ 595 h 879"/>
                    <a:gd name="T106" fmla="*/ 1531 w 1531"/>
                    <a:gd name="T107" fmla="*/ 624 h 879"/>
                    <a:gd name="T108" fmla="*/ 1531 w 1531"/>
                    <a:gd name="T109" fmla="*/ 539 h 879"/>
                    <a:gd name="T110" fmla="*/ 1389 w 1531"/>
                    <a:gd name="T111" fmla="*/ 312 h 879"/>
                    <a:gd name="T112" fmla="*/ 1418 w 1531"/>
                    <a:gd name="T113" fmla="*/ 283 h 8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1531" h="879">
                      <a:moveTo>
                        <a:pt x="1418" y="283"/>
                      </a:moveTo>
                      <a:lnTo>
                        <a:pt x="1219" y="170"/>
                      </a:lnTo>
                      <a:lnTo>
                        <a:pt x="936" y="142"/>
                      </a:lnTo>
                      <a:lnTo>
                        <a:pt x="965" y="170"/>
                      </a:lnTo>
                      <a:lnTo>
                        <a:pt x="1049" y="227"/>
                      </a:lnTo>
                      <a:lnTo>
                        <a:pt x="1106" y="227"/>
                      </a:lnTo>
                      <a:lnTo>
                        <a:pt x="1134" y="283"/>
                      </a:lnTo>
                      <a:lnTo>
                        <a:pt x="1106" y="340"/>
                      </a:lnTo>
                      <a:lnTo>
                        <a:pt x="1191" y="397"/>
                      </a:lnTo>
                      <a:lnTo>
                        <a:pt x="993" y="425"/>
                      </a:lnTo>
                      <a:lnTo>
                        <a:pt x="822" y="368"/>
                      </a:lnTo>
                      <a:lnTo>
                        <a:pt x="737" y="368"/>
                      </a:lnTo>
                      <a:lnTo>
                        <a:pt x="624" y="255"/>
                      </a:lnTo>
                      <a:lnTo>
                        <a:pt x="567" y="255"/>
                      </a:lnTo>
                      <a:lnTo>
                        <a:pt x="482" y="170"/>
                      </a:lnTo>
                      <a:lnTo>
                        <a:pt x="369" y="142"/>
                      </a:lnTo>
                      <a:lnTo>
                        <a:pt x="312" y="57"/>
                      </a:lnTo>
                      <a:lnTo>
                        <a:pt x="199" y="0"/>
                      </a:lnTo>
                      <a:lnTo>
                        <a:pt x="170" y="28"/>
                      </a:lnTo>
                      <a:lnTo>
                        <a:pt x="114" y="0"/>
                      </a:lnTo>
                      <a:lnTo>
                        <a:pt x="85" y="28"/>
                      </a:lnTo>
                      <a:lnTo>
                        <a:pt x="57" y="0"/>
                      </a:lnTo>
                      <a:lnTo>
                        <a:pt x="0" y="28"/>
                      </a:lnTo>
                      <a:lnTo>
                        <a:pt x="0" y="85"/>
                      </a:lnTo>
                      <a:lnTo>
                        <a:pt x="57" y="113"/>
                      </a:lnTo>
                      <a:lnTo>
                        <a:pt x="85" y="142"/>
                      </a:lnTo>
                      <a:lnTo>
                        <a:pt x="57" y="198"/>
                      </a:lnTo>
                      <a:lnTo>
                        <a:pt x="114" y="255"/>
                      </a:lnTo>
                      <a:lnTo>
                        <a:pt x="142" y="312"/>
                      </a:lnTo>
                      <a:lnTo>
                        <a:pt x="199" y="340"/>
                      </a:lnTo>
                      <a:lnTo>
                        <a:pt x="227" y="397"/>
                      </a:lnTo>
                      <a:lnTo>
                        <a:pt x="199" y="482"/>
                      </a:lnTo>
                      <a:lnTo>
                        <a:pt x="227" y="510"/>
                      </a:lnTo>
                      <a:lnTo>
                        <a:pt x="227" y="652"/>
                      </a:lnTo>
                      <a:lnTo>
                        <a:pt x="284" y="737"/>
                      </a:lnTo>
                      <a:lnTo>
                        <a:pt x="284" y="850"/>
                      </a:lnTo>
                      <a:lnTo>
                        <a:pt x="369" y="850"/>
                      </a:lnTo>
                      <a:lnTo>
                        <a:pt x="397" y="879"/>
                      </a:lnTo>
                      <a:lnTo>
                        <a:pt x="454" y="850"/>
                      </a:lnTo>
                      <a:lnTo>
                        <a:pt x="511" y="879"/>
                      </a:lnTo>
                      <a:lnTo>
                        <a:pt x="511" y="737"/>
                      </a:lnTo>
                      <a:lnTo>
                        <a:pt x="539" y="737"/>
                      </a:lnTo>
                      <a:lnTo>
                        <a:pt x="539" y="652"/>
                      </a:lnTo>
                      <a:lnTo>
                        <a:pt x="652" y="567"/>
                      </a:lnTo>
                      <a:lnTo>
                        <a:pt x="822" y="595"/>
                      </a:lnTo>
                      <a:lnTo>
                        <a:pt x="879" y="624"/>
                      </a:lnTo>
                      <a:lnTo>
                        <a:pt x="936" y="624"/>
                      </a:lnTo>
                      <a:lnTo>
                        <a:pt x="1021" y="680"/>
                      </a:lnTo>
                      <a:lnTo>
                        <a:pt x="1049" y="624"/>
                      </a:lnTo>
                      <a:lnTo>
                        <a:pt x="1304" y="624"/>
                      </a:lnTo>
                      <a:lnTo>
                        <a:pt x="1333" y="652"/>
                      </a:lnTo>
                      <a:lnTo>
                        <a:pt x="1361" y="595"/>
                      </a:lnTo>
                      <a:lnTo>
                        <a:pt x="1475" y="595"/>
                      </a:lnTo>
                      <a:lnTo>
                        <a:pt x="1531" y="624"/>
                      </a:lnTo>
                      <a:lnTo>
                        <a:pt x="1531" y="539"/>
                      </a:lnTo>
                      <a:lnTo>
                        <a:pt x="1389" y="312"/>
                      </a:lnTo>
                      <a:lnTo>
                        <a:pt x="1418" y="283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8" name="Freeform 702"/>
                <p:cNvSpPr>
                  <a:spLocks/>
                </p:cNvSpPr>
                <p:nvPr/>
              </p:nvSpPr>
              <p:spPr bwMode="auto">
                <a:xfrm>
                  <a:off x="1179513" y="3586163"/>
                  <a:ext cx="1981201" cy="1754188"/>
                </a:xfrm>
                <a:custGeom>
                  <a:avLst/>
                  <a:gdLst>
                    <a:gd name="T0" fmla="*/ 964 w 1248"/>
                    <a:gd name="T1" fmla="*/ 85 h 1105"/>
                    <a:gd name="T2" fmla="*/ 964 w 1248"/>
                    <a:gd name="T3" fmla="*/ 113 h 1105"/>
                    <a:gd name="T4" fmla="*/ 1021 w 1248"/>
                    <a:gd name="T5" fmla="*/ 141 h 1105"/>
                    <a:gd name="T6" fmla="*/ 1049 w 1248"/>
                    <a:gd name="T7" fmla="*/ 170 h 1105"/>
                    <a:gd name="T8" fmla="*/ 1021 w 1248"/>
                    <a:gd name="T9" fmla="*/ 226 h 1105"/>
                    <a:gd name="T10" fmla="*/ 1078 w 1248"/>
                    <a:gd name="T11" fmla="*/ 283 h 1105"/>
                    <a:gd name="T12" fmla="*/ 1106 w 1248"/>
                    <a:gd name="T13" fmla="*/ 340 h 1105"/>
                    <a:gd name="T14" fmla="*/ 1163 w 1248"/>
                    <a:gd name="T15" fmla="*/ 368 h 1105"/>
                    <a:gd name="T16" fmla="*/ 1191 w 1248"/>
                    <a:gd name="T17" fmla="*/ 425 h 1105"/>
                    <a:gd name="T18" fmla="*/ 1163 w 1248"/>
                    <a:gd name="T19" fmla="*/ 510 h 1105"/>
                    <a:gd name="T20" fmla="*/ 1191 w 1248"/>
                    <a:gd name="T21" fmla="*/ 538 h 1105"/>
                    <a:gd name="T22" fmla="*/ 1191 w 1248"/>
                    <a:gd name="T23" fmla="*/ 680 h 1105"/>
                    <a:gd name="T24" fmla="*/ 1248 w 1248"/>
                    <a:gd name="T25" fmla="*/ 765 h 1105"/>
                    <a:gd name="T26" fmla="*/ 1248 w 1248"/>
                    <a:gd name="T27" fmla="*/ 878 h 1105"/>
                    <a:gd name="T28" fmla="*/ 1163 w 1248"/>
                    <a:gd name="T29" fmla="*/ 1077 h 1105"/>
                    <a:gd name="T30" fmla="*/ 1049 w 1248"/>
                    <a:gd name="T31" fmla="*/ 1105 h 1105"/>
                    <a:gd name="T32" fmla="*/ 993 w 1248"/>
                    <a:gd name="T33" fmla="*/ 1048 h 1105"/>
                    <a:gd name="T34" fmla="*/ 908 w 1248"/>
                    <a:gd name="T35" fmla="*/ 1048 h 1105"/>
                    <a:gd name="T36" fmla="*/ 766 w 1248"/>
                    <a:gd name="T37" fmla="*/ 935 h 1105"/>
                    <a:gd name="T38" fmla="*/ 738 w 1248"/>
                    <a:gd name="T39" fmla="*/ 850 h 1105"/>
                    <a:gd name="T40" fmla="*/ 624 w 1248"/>
                    <a:gd name="T41" fmla="*/ 850 h 1105"/>
                    <a:gd name="T42" fmla="*/ 596 w 1248"/>
                    <a:gd name="T43" fmla="*/ 878 h 1105"/>
                    <a:gd name="T44" fmla="*/ 511 w 1248"/>
                    <a:gd name="T45" fmla="*/ 822 h 1105"/>
                    <a:gd name="T46" fmla="*/ 454 w 1248"/>
                    <a:gd name="T47" fmla="*/ 822 h 1105"/>
                    <a:gd name="T48" fmla="*/ 312 w 1248"/>
                    <a:gd name="T49" fmla="*/ 737 h 1105"/>
                    <a:gd name="T50" fmla="*/ 284 w 1248"/>
                    <a:gd name="T51" fmla="*/ 708 h 1105"/>
                    <a:gd name="T52" fmla="*/ 57 w 1248"/>
                    <a:gd name="T53" fmla="*/ 567 h 1105"/>
                    <a:gd name="T54" fmla="*/ 0 w 1248"/>
                    <a:gd name="T55" fmla="*/ 396 h 1105"/>
                    <a:gd name="T56" fmla="*/ 85 w 1248"/>
                    <a:gd name="T57" fmla="*/ 368 h 1105"/>
                    <a:gd name="T58" fmla="*/ 114 w 1248"/>
                    <a:gd name="T59" fmla="*/ 340 h 1105"/>
                    <a:gd name="T60" fmla="*/ 171 w 1248"/>
                    <a:gd name="T61" fmla="*/ 340 h 1105"/>
                    <a:gd name="T62" fmla="*/ 227 w 1248"/>
                    <a:gd name="T63" fmla="*/ 311 h 1105"/>
                    <a:gd name="T64" fmla="*/ 227 w 1248"/>
                    <a:gd name="T65" fmla="*/ 226 h 1105"/>
                    <a:gd name="T66" fmla="*/ 426 w 1248"/>
                    <a:gd name="T67" fmla="*/ 113 h 1105"/>
                    <a:gd name="T68" fmla="*/ 539 w 1248"/>
                    <a:gd name="T69" fmla="*/ 85 h 1105"/>
                    <a:gd name="T70" fmla="*/ 596 w 1248"/>
                    <a:gd name="T71" fmla="*/ 85 h 1105"/>
                    <a:gd name="T72" fmla="*/ 652 w 1248"/>
                    <a:gd name="T73" fmla="*/ 85 h 1105"/>
                    <a:gd name="T74" fmla="*/ 652 w 1248"/>
                    <a:gd name="T75" fmla="*/ 28 h 1105"/>
                    <a:gd name="T76" fmla="*/ 709 w 1248"/>
                    <a:gd name="T77" fmla="*/ 0 h 1105"/>
                    <a:gd name="T78" fmla="*/ 908 w 1248"/>
                    <a:gd name="T79" fmla="*/ 113 h 1105"/>
                    <a:gd name="T80" fmla="*/ 964 w 1248"/>
                    <a:gd name="T81" fmla="*/ 85 h 110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</a:cxnLst>
                  <a:rect l="0" t="0" r="r" b="b"/>
                  <a:pathLst>
                    <a:path w="1248" h="1105">
                      <a:moveTo>
                        <a:pt x="964" y="85"/>
                      </a:moveTo>
                      <a:lnTo>
                        <a:pt x="964" y="113"/>
                      </a:lnTo>
                      <a:lnTo>
                        <a:pt x="1021" y="141"/>
                      </a:lnTo>
                      <a:lnTo>
                        <a:pt x="1049" y="170"/>
                      </a:lnTo>
                      <a:lnTo>
                        <a:pt x="1021" y="226"/>
                      </a:lnTo>
                      <a:lnTo>
                        <a:pt x="1078" y="283"/>
                      </a:lnTo>
                      <a:lnTo>
                        <a:pt x="1106" y="340"/>
                      </a:lnTo>
                      <a:lnTo>
                        <a:pt x="1163" y="368"/>
                      </a:lnTo>
                      <a:lnTo>
                        <a:pt x="1191" y="425"/>
                      </a:lnTo>
                      <a:lnTo>
                        <a:pt x="1163" y="510"/>
                      </a:lnTo>
                      <a:lnTo>
                        <a:pt x="1191" y="538"/>
                      </a:lnTo>
                      <a:lnTo>
                        <a:pt x="1191" y="680"/>
                      </a:lnTo>
                      <a:lnTo>
                        <a:pt x="1248" y="765"/>
                      </a:lnTo>
                      <a:lnTo>
                        <a:pt x="1248" y="878"/>
                      </a:lnTo>
                      <a:lnTo>
                        <a:pt x="1163" y="1077"/>
                      </a:lnTo>
                      <a:lnTo>
                        <a:pt x="1049" y="1105"/>
                      </a:lnTo>
                      <a:lnTo>
                        <a:pt x="993" y="1048"/>
                      </a:lnTo>
                      <a:lnTo>
                        <a:pt x="908" y="1048"/>
                      </a:lnTo>
                      <a:lnTo>
                        <a:pt x="766" y="935"/>
                      </a:lnTo>
                      <a:lnTo>
                        <a:pt x="738" y="850"/>
                      </a:lnTo>
                      <a:lnTo>
                        <a:pt x="624" y="850"/>
                      </a:lnTo>
                      <a:lnTo>
                        <a:pt x="596" y="878"/>
                      </a:lnTo>
                      <a:lnTo>
                        <a:pt x="511" y="822"/>
                      </a:lnTo>
                      <a:lnTo>
                        <a:pt x="454" y="822"/>
                      </a:lnTo>
                      <a:lnTo>
                        <a:pt x="312" y="737"/>
                      </a:lnTo>
                      <a:lnTo>
                        <a:pt x="284" y="708"/>
                      </a:lnTo>
                      <a:lnTo>
                        <a:pt x="57" y="567"/>
                      </a:lnTo>
                      <a:lnTo>
                        <a:pt x="0" y="396"/>
                      </a:lnTo>
                      <a:lnTo>
                        <a:pt x="85" y="368"/>
                      </a:lnTo>
                      <a:lnTo>
                        <a:pt x="114" y="340"/>
                      </a:lnTo>
                      <a:lnTo>
                        <a:pt x="171" y="340"/>
                      </a:lnTo>
                      <a:lnTo>
                        <a:pt x="227" y="311"/>
                      </a:lnTo>
                      <a:lnTo>
                        <a:pt x="227" y="226"/>
                      </a:lnTo>
                      <a:lnTo>
                        <a:pt x="426" y="113"/>
                      </a:lnTo>
                      <a:lnTo>
                        <a:pt x="539" y="85"/>
                      </a:lnTo>
                      <a:lnTo>
                        <a:pt x="596" y="85"/>
                      </a:lnTo>
                      <a:lnTo>
                        <a:pt x="652" y="85"/>
                      </a:lnTo>
                      <a:lnTo>
                        <a:pt x="652" y="28"/>
                      </a:lnTo>
                      <a:lnTo>
                        <a:pt x="709" y="0"/>
                      </a:lnTo>
                      <a:lnTo>
                        <a:pt x="908" y="113"/>
                      </a:lnTo>
                      <a:lnTo>
                        <a:pt x="964" y="85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59" name="Freeform 699"/>
                <p:cNvSpPr>
                  <a:spLocks/>
                </p:cNvSpPr>
                <p:nvPr/>
              </p:nvSpPr>
              <p:spPr bwMode="auto">
                <a:xfrm>
                  <a:off x="3025775" y="4530727"/>
                  <a:ext cx="3375026" cy="1844676"/>
                </a:xfrm>
                <a:custGeom>
                  <a:avLst/>
                  <a:gdLst>
                    <a:gd name="T0" fmla="*/ 1672 w 2126"/>
                    <a:gd name="T1" fmla="*/ 340 h 1162"/>
                    <a:gd name="T2" fmla="*/ 1644 w 2126"/>
                    <a:gd name="T3" fmla="*/ 482 h 1162"/>
                    <a:gd name="T4" fmla="*/ 1531 w 2126"/>
                    <a:gd name="T5" fmla="*/ 567 h 1162"/>
                    <a:gd name="T6" fmla="*/ 1672 w 2126"/>
                    <a:gd name="T7" fmla="*/ 737 h 1162"/>
                    <a:gd name="T8" fmla="*/ 1701 w 2126"/>
                    <a:gd name="T9" fmla="*/ 765 h 1162"/>
                    <a:gd name="T10" fmla="*/ 2013 w 2126"/>
                    <a:gd name="T11" fmla="*/ 680 h 1162"/>
                    <a:gd name="T12" fmla="*/ 2013 w 2126"/>
                    <a:gd name="T13" fmla="*/ 907 h 1162"/>
                    <a:gd name="T14" fmla="*/ 1843 w 2126"/>
                    <a:gd name="T15" fmla="*/ 1049 h 1162"/>
                    <a:gd name="T16" fmla="*/ 1786 w 2126"/>
                    <a:gd name="T17" fmla="*/ 1162 h 1162"/>
                    <a:gd name="T18" fmla="*/ 1559 w 2126"/>
                    <a:gd name="T19" fmla="*/ 1106 h 1162"/>
                    <a:gd name="T20" fmla="*/ 1247 w 2126"/>
                    <a:gd name="T21" fmla="*/ 992 h 1162"/>
                    <a:gd name="T22" fmla="*/ 1190 w 2126"/>
                    <a:gd name="T23" fmla="*/ 992 h 1162"/>
                    <a:gd name="T24" fmla="*/ 1020 w 2126"/>
                    <a:gd name="T25" fmla="*/ 935 h 1162"/>
                    <a:gd name="T26" fmla="*/ 907 w 2126"/>
                    <a:gd name="T27" fmla="*/ 1020 h 1162"/>
                    <a:gd name="T28" fmla="*/ 822 w 2126"/>
                    <a:gd name="T29" fmla="*/ 1077 h 1162"/>
                    <a:gd name="T30" fmla="*/ 737 w 2126"/>
                    <a:gd name="T31" fmla="*/ 1106 h 1162"/>
                    <a:gd name="T32" fmla="*/ 595 w 2126"/>
                    <a:gd name="T33" fmla="*/ 1077 h 1162"/>
                    <a:gd name="T34" fmla="*/ 538 w 2126"/>
                    <a:gd name="T35" fmla="*/ 1020 h 1162"/>
                    <a:gd name="T36" fmla="*/ 453 w 2126"/>
                    <a:gd name="T37" fmla="*/ 879 h 1162"/>
                    <a:gd name="T38" fmla="*/ 425 w 2126"/>
                    <a:gd name="T39" fmla="*/ 765 h 1162"/>
                    <a:gd name="T40" fmla="*/ 283 w 2126"/>
                    <a:gd name="T41" fmla="*/ 652 h 1162"/>
                    <a:gd name="T42" fmla="*/ 113 w 2126"/>
                    <a:gd name="T43" fmla="*/ 680 h 1162"/>
                    <a:gd name="T44" fmla="*/ 28 w 2126"/>
                    <a:gd name="T45" fmla="*/ 539 h 1162"/>
                    <a:gd name="T46" fmla="*/ 56 w 2126"/>
                    <a:gd name="T47" fmla="*/ 368 h 1162"/>
                    <a:gd name="T48" fmla="*/ 113 w 2126"/>
                    <a:gd name="T49" fmla="*/ 283 h 1162"/>
                    <a:gd name="T50" fmla="*/ 198 w 2126"/>
                    <a:gd name="T51" fmla="*/ 312 h 1162"/>
                    <a:gd name="T52" fmla="*/ 312 w 2126"/>
                    <a:gd name="T53" fmla="*/ 312 h 1162"/>
                    <a:gd name="T54" fmla="*/ 340 w 2126"/>
                    <a:gd name="T55" fmla="*/ 170 h 1162"/>
                    <a:gd name="T56" fmla="*/ 453 w 2126"/>
                    <a:gd name="T57" fmla="*/ 0 h 1162"/>
                    <a:gd name="T58" fmla="*/ 680 w 2126"/>
                    <a:gd name="T59" fmla="*/ 57 h 1162"/>
                    <a:gd name="T60" fmla="*/ 822 w 2126"/>
                    <a:gd name="T61" fmla="*/ 113 h 1162"/>
                    <a:gd name="T62" fmla="*/ 992 w 2126"/>
                    <a:gd name="T63" fmla="*/ 57 h 1162"/>
                    <a:gd name="T64" fmla="*/ 1134 w 2126"/>
                    <a:gd name="T65" fmla="*/ 85 h 1162"/>
                    <a:gd name="T66" fmla="*/ 1276 w 2126"/>
                    <a:gd name="T67" fmla="*/ 28 h 1162"/>
                    <a:gd name="T68" fmla="*/ 1332 w 2126"/>
                    <a:gd name="T69" fmla="*/ 142 h 1162"/>
                    <a:gd name="T70" fmla="*/ 1389 w 2126"/>
                    <a:gd name="T71" fmla="*/ 227 h 1162"/>
                    <a:gd name="T72" fmla="*/ 1559 w 2126"/>
                    <a:gd name="T73" fmla="*/ 227 h 1162"/>
                    <a:gd name="T74" fmla="*/ 1757 w 2126"/>
                    <a:gd name="T75" fmla="*/ 255 h 116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2126" h="1162">
                      <a:moveTo>
                        <a:pt x="1757" y="255"/>
                      </a:moveTo>
                      <a:lnTo>
                        <a:pt x="1672" y="340"/>
                      </a:lnTo>
                      <a:lnTo>
                        <a:pt x="1701" y="425"/>
                      </a:lnTo>
                      <a:lnTo>
                        <a:pt x="1644" y="482"/>
                      </a:lnTo>
                      <a:lnTo>
                        <a:pt x="1672" y="539"/>
                      </a:lnTo>
                      <a:lnTo>
                        <a:pt x="1531" y="567"/>
                      </a:lnTo>
                      <a:lnTo>
                        <a:pt x="1616" y="709"/>
                      </a:lnTo>
                      <a:lnTo>
                        <a:pt x="1672" y="737"/>
                      </a:lnTo>
                      <a:lnTo>
                        <a:pt x="1701" y="709"/>
                      </a:lnTo>
                      <a:lnTo>
                        <a:pt x="1701" y="765"/>
                      </a:lnTo>
                      <a:lnTo>
                        <a:pt x="1871" y="765"/>
                      </a:lnTo>
                      <a:lnTo>
                        <a:pt x="2013" y="680"/>
                      </a:lnTo>
                      <a:lnTo>
                        <a:pt x="2126" y="822"/>
                      </a:lnTo>
                      <a:lnTo>
                        <a:pt x="2013" y="907"/>
                      </a:lnTo>
                      <a:lnTo>
                        <a:pt x="1928" y="935"/>
                      </a:lnTo>
                      <a:lnTo>
                        <a:pt x="1843" y="1049"/>
                      </a:lnTo>
                      <a:lnTo>
                        <a:pt x="1786" y="1106"/>
                      </a:lnTo>
                      <a:lnTo>
                        <a:pt x="1786" y="1162"/>
                      </a:lnTo>
                      <a:lnTo>
                        <a:pt x="1616" y="1077"/>
                      </a:lnTo>
                      <a:lnTo>
                        <a:pt x="1559" y="1106"/>
                      </a:lnTo>
                      <a:lnTo>
                        <a:pt x="1361" y="992"/>
                      </a:lnTo>
                      <a:lnTo>
                        <a:pt x="1247" y="992"/>
                      </a:lnTo>
                      <a:lnTo>
                        <a:pt x="1219" y="1020"/>
                      </a:lnTo>
                      <a:lnTo>
                        <a:pt x="1190" y="992"/>
                      </a:lnTo>
                      <a:lnTo>
                        <a:pt x="1049" y="992"/>
                      </a:lnTo>
                      <a:lnTo>
                        <a:pt x="1020" y="935"/>
                      </a:lnTo>
                      <a:lnTo>
                        <a:pt x="907" y="935"/>
                      </a:lnTo>
                      <a:lnTo>
                        <a:pt x="907" y="1020"/>
                      </a:lnTo>
                      <a:lnTo>
                        <a:pt x="850" y="1020"/>
                      </a:lnTo>
                      <a:lnTo>
                        <a:pt x="822" y="1077"/>
                      </a:lnTo>
                      <a:lnTo>
                        <a:pt x="794" y="1134"/>
                      </a:lnTo>
                      <a:lnTo>
                        <a:pt x="737" y="1106"/>
                      </a:lnTo>
                      <a:lnTo>
                        <a:pt x="709" y="1134"/>
                      </a:lnTo>
                      <a:lnTo>
                        <a:pt x="595" y="1077"/>
                      </a:lnTo>
                      <a:lnTo>
                        <a:pt x="595" y="1049"/>
                      </a:lnTo>
                      <a:lnTo>
                        <a:pt x="538" y="1020"/>
                      </a:lnTo>
                      <a:lnTo>
                        <a:pt x="510" y="935"/>
                      </a:lnTo>
                      <a:lnTo>
                        <a:pt x="453" y="879"/>
                      </a:lnTo>
                      <a:lnTo>
                        <a:pt x="453" y="822"/>
                      </a:lnTo>
                      <a:lnTo>
                        <a:pt x="425" y="765"/>
                      </a:lnTo>
                      <a:lnTo>
                        <a:pt x="397" y="680"/>
                      </a:lnTo>
                      <a:lnTo>
                        <a:pt x="283" y="652"/>
                      </a:lnTo>
                      <a:lnTo>
                        <a:pt x="170" y="709"/>
                      </a:lnTo>
                      <a:lnTo>
                        <a:pt x="113" y="680"/>
                      </a:lnTo>
                      <a:lnTo>
                        <a:pt x="28" y="624"/>
                      </a:lnTo>
                      <a:lnTo>
                        <a:pt x="28" y="539"/>
                      </a:lnTo>
                      <a:lnTo>
                        <a:pt x="0" y="482"/>
                      </a:lnTo>
                      <a:lnTo>
                        <a:pt x="56" y="368"/>
                      </a:lnTo>
                      <a:lnTo>
                        <a:pt x="85" y="283"/>
                      </a:lnTo>
                      <a:lnTo>
                        <a:pt x="113" y="283"/>
                      </a:lnTo>
                      <a:lnTo>
                        <a:pt x="170" y="283"/>
                      </a:lnTo>
                      <a:lnTo>
                        <a:pt x="198" y="312"/>
                      </a:lnTo>
                      <a:lnTo>
                        <a:pt x="255" y="283"/>
                      </a:lnTo>
                      <a:lnTo>
                        <a:pt x="312" y="312"/>
                      </a:lnTo>
                      <a:lnTo>
                        <a:pt x="312" y="170"/>
                      </a:lnTo>
                      <a:lnTo>
                        <a:pt x="340" y="170"/>
                      </a:lnTo>
                      <a:lnTo>
                        <a:pt x="340" y="85"/>
                      </a:lnTo>
                      <a:lnTo>
                        <a:pt x="453" y="0"/>
                      </a:lnTo>
                      <a:lnTo>
                        <a:pt x="623" y="28"/>
                      </a:lnTo>
                      <a:lnTo>
                        <a:pt x="680" y="57"/>
                      </a:lnTo>
                      <a:lnTo>
                        <a:pt x="737" y="57"/>
                      </a:lnTo>
                      <a:lnTo>
                        <a:pt x="822" y="113"/>
                      </a:lnTo>
                      <a:lnTo>
                        <a:pt x="850" y="57"/>
                      </a:lnTo>
                      <a:lnTo>
                        <a:pt x="992" y="57"/>
                      </a:lnTo>
                      <a:lnTo>
                        <a:pt x="1105" y="57"/>
                      </a:lnTo>
                      <a:lnTo>
                        <a:pt x="1134" y="85"/>
                      </a:lnTo>
                      <a:lnTo>
                        <a:pt x="1162" y="28"/>
                      </a:lnTo>
                      <a:lnTo>
                        <a:pt x="1276" y="28"/>
                      </a:lnTo>
                      <a:lnTo>
                        <a:pt x="1332" y="57"/>
                      </a:lnTo>
                      <a:lnTo>
                        <a:pt x="1332" y="142"/>
                      </a:lnTo>
                      <a:lnTo>
                        <a:pt x="1389" y="170"/>
                      </a:lnTo>
                      <a:lnTo>
                        <a:pt x="1389" y="227"/>
                      </a:lnTo>
                      <a:lnTo>
                        <a:pt x="1474" y="255"/>
                      </a:lnTo>
                      <a:lnTo>
                        <a:pt x="1559" y="227"/>
                      </a:lnTo>
                      <a:lnTo>
                        <a:pt x="1616" y="255"/>
                      </a:lnTo>
                      <a:lnTo>
                        <a:pt x="1757" y="255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60" name="Freeform 715"/>
                <p:cNvSpPr>
                  <a:spLocks/>
                </p:cNvSpPr>
                <p:nvPr/>
              </p:nvSpPr>
              <p:spPr bwMode="auto">
                <a:xfrm>
                  <a:off x="6805614" y="5565777"/>
                  <a:ext cx="765176" cy="720726"/>
                </a:xfrm>
                <a:custGeom>
                  <a:avLst/>
                  <a:gdLst>
                    <a:gd name="T0" fmla="*/ 28 w 482"/>
                    <a:gd name="T1" fmla="*/ 0 h 454"/>
                    <a:gd name="T2" fmla="*/ 397 w 482"/>
                    <a:gd name="T3" fmla="*/ 0 h 454"/>
                    <a:gd name="T4" fmla="*/ 482 w 482"/>
                    <a:gd name="T5" fmla="*/ 85 h 454"/>
                    <a:gd name="T6" fmla="*/ 454 w 482"/>
                    <a:gd name="T7" fmla="*/ 170 h 454"/>
                    <a:gd name="T8" fmla="*/ 397 w 482"/>
                    <a:gd name="T9" fmla="*/ 198 h 454"/>
                    <a:gd name="T10" fmla="*/ 425 w 482"/>
                    <a:gd name="T11" fmla="*/ 255 h 454"/>
                    <a:gd name="T12" fmla="*/ 369 w 482"/>
                    <a:gd name="T13" fmla="*/ 283 h 454"/>
                    <a:gd name="T14" fmla="*/ 312 w 482"/>
                    <a:gd name="T15" fmla="*/ 283 h 454"/>
                    <a:gd name="T16" fmla="*/ 227 w 482"/>
                    <a:gd name="T17" fmla="*/ 340 h 454"/>
                    <a:gd name="T18" fmla="*/ 284 w 482"/>
                    <a:gd name="T19" fmla="*/ 425 h 454"/>
                    <a:gd name="T20" fmla="*/ 199 w 482"/>
                    <a:gd name="T21" fmla="*/ 454 h 454"/>
                    <a:gd name="T22" fmla="*/ 170 w 482"/>
                    <a:gd name="T23" fmla="*/ 425 h 454"/>
                    <a:gd name="T24" fmla="*/ 142 w 482"/>
                    <a:gd name="T25" fmla="*/ 425 h 454"/>
                    <a:gd name="T26" fmla="*/ 85 w 482"/>
                    <a:gd name="T27" fmla="*/ 340 h 454"/>
                    <a:gd name="T28" fmla="*/ 114 w 482"/>
                    <a:gd name="T29" fmla="*/ 312 h 454"/>
                    <a:gd name="T30" fmla="*/ 0 w 482"/>
                    <a:gd name="T31" fmla="*/ 283 h 454"/>
                    <a:gd name="T32" fmla="*/ 0 w 482"/>
                    <a:gd name="T33" fmla="*/ 198 h 454"/>
                    <a:gd name="T34" fmla="*/ 28 w 482"/>
                    <a:gd name="T35" fmla="*/ 198 h 454"/>
                    <a:gd name="T36" fmla="*/ 57 w 482"/>
                    <a:gd name="T37" fmla="*/ 85 h 454"/>
                    <a:gd name="T38" fmla="*/ 28 w 482"/>
                    <a:gd name="T39" fmla="*/ 0 h 4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482" h="454">
                      <a:moveTo>
                        <a:pt x="28" y="0"/>
                      </a:moveTo>
                      <a:lnTo>
                        <a:pt x="397" y="0"/>
                      </a:lnTo>
                      <a:lnTo>
                        <a:pt x="482" y="85"/>
                      </a:lnTo>
                      <a:lnTo>
                        <a:pt x="454" y="170"/>
                      </a:lnTo>
                      <a:lnTo>
                        <a:pt x="397" y="198"/>
                      </a:lnTo>
                      <a:lnTo>
                        <a:pt x="425" y="255"/>
                      </a:lnTo>
                      <a:lnTo>
                        <a:pt x="369" y="283"/>
                      </a:lnTo>
                      <a:lnTo>
                        <a:pt x="312" y="283"/>
                      </a:lnTo>
                      <a:lnTo>
                        <a:pt x="227" y="340"/>
                      </a:lnTo>
                      <a:lnTo>
                        <a:pt x="284" y="425"/>
                      </a:lnTo>
                      <a:lnTo>
                        <a:pt x="199" y="454"/>
                      </a:lnTo>
                      <a:lnTo>
                        <a:pt x="170" y="425"/>
                      </a:lnTo>
                      <a:lnTo>
                        <a:pt x="142" y="425"/>
                      </a:lnTo>
                      <a:lnTo>
                        <a:pt x="85" y="340"/>
                      </a:lnTo>
                      <a:lnTo>
                        <a:pt x="114" y="312"/>
                      </a:lnTo>
                      <a:lnTo>
                        <a:pt x="0" y="283"/>
                      </a:lnTo>
                      <a:lnTo>
                        <a:pt x="0" y="198"/>
                      </a:lnTo>
                      <a:lnTo>
                        <a:pt x="28" y="198"/>
                      </a:lnTo>
                      <a:lnTo>
                        <a:pt x="57" y="85"/>
                      </a:lnTo>
                      <a:lnTo>
                        <a:pt x="28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61" name="Freeform 763"/>
                <p:cNvSpPr>
                  <a:spLocks/>
                </p:cNvSpPr>
                <p:nvPr/>
              </p:nvSpPr>
              <p:spPr bwMode="auto">
                <a:xfrm>
                  <a:off x="4348164" y="6015040"/>
                  <a:ext cx="2997201" cy="1846263"/>
                </a:xfrm>
                <a:custGeom>
                  <a:avLst/>
                  <a:gdLst>
                    <a:gd name="T0" fmla="*/ 74 w 1888"/>
                    <a:gd name="T1" fmla="*/ 85 h 1163"/>
                    <a:gd name="T2" fmla="*/ 187 w 1888"/>
                    <a:gd name="T3" fmla="*/ 0 h 1163"/>
                    <a:gd name="T4" fmla="*/ 357 w 1888"/>
                    <a:gd name="T5" fmla="*/ 57 h 1163"/>
                    <a:gd name="T6" fmla="*/ 414 w 1888"/>
                    <a:gd name="T7" fmla="*/ 57 h 1163"/>
                    <a:gd name="T8" fmla="*/ 726 w 1888"/>
                    <a:gd name="T9" fmla="*/ 171 h 1163"/>
                    <a:gd name="T10" fmla="*/ 953 w 1888"/>
                    <a:gd name="T11" fmla="*/ 227 h 1163"/>
                    <a:gd name="T12" fmla="*/ 1010 w 1888"/>
                    <a:gd name="T13" fmla="*/ 114 h 1163"/>
                    <a:gd name="T14" fmla="*/ 1095 w 1888"/>
                    <a:gd name="T15" fmla="*/ 85 h 1163"/>
                    <a:gd name="T16" fmla="*/ 1265 w 1888"/>
                    <a:gd name="T17" fmla="*/ 114 h 1163"/>
                    <a:gd name="T18" fmla="*/ 1350 w 1888"/>
                    <a:gd name="T19" fmla="*/ 142 h 1163"/>
                    <a:gd name="T20" fmla="*/ 1463 w 1888"/>
                    <a:gd name="T21" fmla="*/ 171 h 1163"/>
                    <a:gd name="T22" fmla="*/ 1576 w 1888"/>
                    <a:gd name="T23" fmla="*/ 114 h 1163"/>
                    <a:gd name="T24" fmla="*/ 1775 w 1888"/>
                    <a:gd name="T25" fmla="*/ 341 h 1163"/>
                    <a:gd name="T26" fmla="*/ 1888 w 1888"/>
                    <a:gd name="T27" fmla="*/ 482 h 1163"/>
                    <a:gd name="T28" fmla="*/ 1832 w 1888"/>
                    <a:gd name="T29" fmla="*/ 539 h 1163"/>
                    <a:gd name="T30" fmla="*/ 1718 w 1888"/>
                    <a:gd name="T31" fmla="*/ 482 h 1163"/>
                    <a:gd name="T32" fmla="*/ 1747 w 1888"/>
                    <a:gd name="T33" fmla="*/ 369 h 1163"/>
                    <a:gd name="T34" fmla="*/ 1576 w 1888"/>
                    <a:gd name="T35" fmla="*/ 539 h 1163"/>
                    <a:gd name="T36" fmla="*/ 1662 w 1888"/>
                    <a:gd name="T37" fmla="*/ 567 h 1163"/>
                    <a:gd name="T38" fmla="*/ 1718 w 1888"/>
                    <a:gd name="T39" fmla="*/ 681 h 1163"/>
                    <a:gd name="T40" fmla="*/ 1747 w 1888"/>
                    <a:gd name="T41" fmla="*/ 851 h 1163"/>
                    <a:gd name="T42" fmla="*/ 1662 w 1888"/>
                    <a:gd name="T43" fmla="*/ 1078 h 1163"/>
                    <a:gd name="T44" fmla="*/ 1690 w 1888"/>
                    <a:gd name="T45" fmla="*/ 1134 h 1163"/>
                    <a:gd name="T46" fmla="*/ 1576 w 1888"/>
                    <a:gd name="T47" fmla="*/ 1163 h 1163"/>
                    <a:gd name="T48" fmla="*/ 1491 w 1888"/>
                    <a:gd name="T49" fmla="*/ 993 h 1163"/>
                    <a:gd name="T50" fmla="*/ 1406 w 1888"/>
                    <a:gd name="T51" fmla="*/ 823 h 1163"/>
                    <a:gd name="T52" fmla="*/ 1321 w 1888"/>
                    <a:gd name="T53" fmla="*/ 738 h 1163"/>
                    <a:gd name="T54" fmla="*/ 1066 w 1888"/>
                    <a:gd name="T55" fmla="*/ 454 h 1163"/>
                    <a:gd name="T56" fmla="*/ 811 w 1888"/>
                    <a:gd name="T57" fmla="*/ 256 h 1163"/>
                    <a:gd name="T58" fmla="*/ 499 w 1888"/>
                    <a:gd name="T59" fmla="*/ 199 h 1163"/>
                    <a:gd name="T60" fmla="*/ 329 w 1888"/>
                    <a:gd name="T61" fmla="*/ 171 h 1163"/>
                    <a:gd name="T62" fmla="*/ 46 w 1888"/>
                    <a:gd name="T63" fmla="*/ 114 h 1163"/>
                    <a:gd name="T64" fmla="*/ 17 w 1888"/>
                    <a:gd name="T65" fmla="*/ 85 h 116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1888" h="1163">
                      <a:moveTo>
                        <a:pt x="17" y="85"/>
                      </a:moveTo>
                      <a:lnTo>
                        <a:pt x="74" y="85"/>
                      </a:lnTo>
                      <a:lnTo>
                        <a:pt x="74" y="0"/>
                      </a:lnTo>
                      <a:lnTo>
                        <a:pt x="187" y="0"/>
                      </a:lnTo>
                      <a:lnTo>
                        <a:pt x="216" y="57"/>
                      </a:lnTo>
                      <a:lnTo>
                        <a:pt x="357" y="57"/>
                      </a:lnTo>
                      <a:lnTo>
                        <a:pt x="386" y="85"/>
                      </a:lnTo>
                      <a:lnTo>
                        <a:pt x="414" y="57"/>
                      </a:lnTo>
                      <a:lnTo>
                        <a:pt x="528" y="57"/>
                      </a:lnTo>
                      <a:lnTo>
                        <a:pt x="726" y="171"/>
                      </a:lnTo>
                      <a:lnTo>
                        <a:pt x="783" y="142"/>
                      </a:lnTo>
                      <a:lnTo>
                        <a:pt x="953" y="227"/>
                      </a:lnTo>
                      <a:lnTo>
                        <a:pt x="953" y="171"/>
                      </a:lnTo>
                      <a:lnTo>
                        <a:pt x="1010" y="114"/>
                      </a:lnTo>
                      <a:lnTo>
                        <a:pt x="1066" y="114"/>
                      </a:lnTo>
                      <a:lnTo>
                        <a:pt x="1095" y="85"/>
                      </a:lnTo>
                      <a:lnTo>
                        <a:pt x="1236" y="142"/>
                      </a:lnTo>
                      <a:lnTo>
                        <a:pt x="1265" y="114"/>
                      </a:lnTo>
                      <a:lnTo>
                        <a:pt x="1321" y="171"/>
                      </a:lnTo>
                      <a:lnTo>
                        <a:pt x="1350" y="142"/>
                      </a:lnTo>
                      <a:lnTo>
                        <a:pt x="1435" y="114"/>
                      </a:lnTo>
                      <a:lnTo>
                        <a:pt x="1463" y="171"/>
                      </a:lnTo>
                      <a:lnTo>
                        <a:pt x="1520" y="114"/>
                      </a:lnTo>
                      <a:lnTo>
                        <a:pt x="1576" y="114"/>
                      </a:lnTo>
                      <a:lnTo>
                        <a:pt x="1633" y="227"/>
                      </a:lnTo>
                      <a:lnTo>
                        <a:pt x="1775" y="341"/>
                      </a:lnTo>
                      <a:lnTo>
                        <a:pt x="1888" y="454"/>
                      </a:lnTo>
                      <a:lnTo>
                        <a:pt x="1888" y="482"/>
                      </a:lnTo>
                      <a:lnTo>
                        <a:pt x="1860" y="482"/>
                      </a:lnTo>
                      <a:lnTo>
                        <a:pt x="1832" y="539"/>
                      </a:lnTo>
                      <a:lnTo>
                        <a:pt x="1747" y="596"/>
                      </a:lnTo>
                      <a:lnTo>
                        <a:pt x="1718" y="482"/>
                      </a:lnTo>
                      <a:lnTo>
                        <a:pt x="1747" y="426"/>
                      </a:lnTo>
                      <a:lnTo>
                        <a:pt x="1747" y="369"/>
                      </a:lnTo>
                      <a:lnTo>
                        <a:pt x="1662" y="397"/>
                      </a:lnTo>
                      <a:lnTo>
                        <a:pt x="1576" y="539"/>
                      </a:lnTo>
                      <a:lnTo>
                        <a:pt x="1605" y="624"/>
                      </a:lnTo>
                      <a:lnTo>
                        <a:pt x="1662" y="567"/>
                      </a:lnTo>
                      <a:lnTo>
                        <a:pt x="1690" y="624"/>
                      </a:lnTo>
                      <a:lnTo>
                        <a:pt x="1718" y="681"/>
                      </a:lnTo>
                      <a:lnTo>
                        <a:pt x="1690" y="766"/>
                      </a:lnTo>
                      <a:lnTo>
                        <a:pt x="1747" y="851"/>
                      </a:lnTo>
                      <a:lnTo>
                        <a:pt x="1747" y="936"/>
                      </a:lnTo>
                      <a:lnTo>
                        <a:pt x="1662" y="1078"/>
                      </a:lnTo>
                      <a:lnTo>
                        <a:pt x="1662" y="1106"/>
                      </a:lnTo>
                      <a:lnTo>
                        <a:pt x="1690" y="1134"/>
                      </a:lnTo>
                      <a:lnTo>
                        <a:pt x="1662" y="1163"/>
                      </a:lnTo>
                      <a:lnTo>
                        <a:pt x="1576" y="1163"/>
                      </a:lnTo>
                      <a:lnTo>
                        <a:pt x="1548" y="993"/>
                      </a:lnTo>
                      <a:lnTo>
                        <a:pt x="1491" y="993"/>
                      </a:lnTo>
                      <a:lnTo>
                        <a:pt x="1491" y="908"/>
                      </a:lnTo>
                      <a:lnTo>
                        <a:pt x="1406" y="823"/>
                      </a:lnTo>
                      <a:lnTo>
                        <a:pt x="1406" y="766"/>
                      </a:lnTo>
                      <a:lnTo>
                        <a:pt x="1321" y="738"/>
                      </a:lnTo>
                      <a:lnTo>
                        <a:pt x="1123" y="454"/>
                      </a:lnTo>
                      <a:lnTo>
                        <a:pt x="1066" y="454"/>
                      </a:lnTo>
                      <a:lnTo>
                        <a:pt x="1010" y="369"/>
                      </a:lnTo>
                      <a:lnTo>
                        <a:pt x="811" y="256"/>
                      </a:lnTo>
                      <a:lnTo>
                        <a:pt x="556" y="171"/>
                      </a:lnTo>
                      <a:lnTo>
                        <a:pt x="499" y="199"/>
                      </a:lnTo>
                      <a:lnTo>
                        <a:pt x="443" y="142"/>
                      </a:lnTo>
                      <a:lnTo>
                        <a:pt x="329" y="171"/>
                      </a:lnTo>
                      <a:lnTo>
                        <a:pt x="159" y="85"/>
                      </a:lnTo>
                      <a:lnTo>
                        <a:pt x="46" y="114"/>
                      </a:lnTo>
                      <a:lnTo>
                        <a:pt x="0" y="117"/>
                      </a:lnTo>
                      <a:lnTo>
                        <a:pt x="17" y="85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62" name="Freeform 703"/>
                <p:cNvSpPr>
                  <a:spLocks/>
                </p:cNvSpPr>
                <p:nvPr/>
              </p:nvSpPr>
              <p:spPr bwMode="auto">
                <a:xfrm>
                  <a:off x="279400" y="1739900"/>
                  <a:ext cx="2971800" cy="2474914"/>
                </a:xfrm>
                <a:custGeom>
                  <a:avLst/>
                  <a:gdLst>
                    <a:gd name="T0" fmla="*/ 567 w 1872"/>
                    <a:gd name="T1" fmla="*/ 1559 h 1559"/>
                    <a:gd name="T2" fmla="*/ 652 w 1872"/>
                    <a:gd name="T3" fmla="*/ 1531 h 1559"/>
                    <a:gd name="T4" fmla="*/ 681 w 1872"/>
                    <a:gd name="T5" fmla="*/ 1503 h 1559"/>
                    <a:gd name="T6" fmla="*/ 738 w 1872"/>
                    <a:gd name="T7" fmla="*/ 1503 h 1559"/>
                    <a:gd name="T8" fmla="*/ 794 w 1872"/>
                    <a:gd name="T9" fmla="*/ 1474 h 1559"/>
                    <a:gd name="T10" fmla="*/ 794 w 1872"/>
                    <a:gd name="T11" fmla="*/ 1389 h 1559"/>
                    <a:gd name="T12" fmla="*/ 993 w 1872"/>
                    <a:gd name="T13" fmla="*/ 1276 h 1559"/>
                    <a:gd name="T14" fmla="*/ 1106 w 1872"/>
                    <a:gd name="T15" fmla="*/ 1248 h 1559"/>
                    <a:gd name="T16" fmla="*/ 1219 w 1872"/>
                    <a:gd name="T17" fmla="*/ 1248 h 1559"/>
                    <a:gd name="T18" fmla="*/ 1219 w 1872"/>
                    <a:gd name="T19" fmla="*/ 1191 h 1559"/>
                    <a:gd name="T20" fmla="*/ 1276 w 1872"/>
                    <a:gd name="T21" fmla="*/ 1163 h 1559"/>
                    <a:gd name="T22" fmla="*/ 1475 w 1872"/>
                    <a:gd name="T23" fmla="*/ 1276 h 1559"/>
                    <a:gd name="T24" fmla="*/ 1531 w 1872"/>
                    <a:gd name="T25" fmla="*/ 1248 h 1559"/>
                    <a:gd name="T26" fmla="*/ 1531 w 1872"/>
                    <a:gd name="T27" fmla="*/ 1219 h 1559"/>
                    <a:gd name="T28" fmla="*/ 1531 w 1872"/>
                    <a:gd name="T29" fmla="*/ 1163 h 1559"/>
                    <a:gd name="T30" fmla="*/ 1645 w 1872"/>
                    <a:gd name="T31" fmla="*/ 1134 h 1559"/>
                    <a:gd name="T32" fmla="*/ 1616 w 1872"/>
                    <a:gd name="T33" fmla="*/ 1021 h 1559"/>
                    <a:gd name="T34" fmla="*/ 1645 w 1872"/>
                    <a:gd name="T35" fmla="*/ 992 h 1559"/>
                    <a:gd name="T36" fmla="*/ 1701 w 1872"/>
                    <a:gd name="T37" fmla="*/ 992 h 1559"/>
                    <a:gd name="T38" fmla="*/ 1815 w 1872"/>
                    <a:gd name="T39" fmla="*/ 907 h 1559"/>
                    <a:gd name="T40" fmla="*/ 1843 w 1872"/>
                    <a:gd name="T41" fmla="*/ 879 h 1559"/>
                    <a:gd name="T42" fmla="*/ 1815 w 1872"/>
                    <a:gd name="T43" fmla="*/ 822 h 1559"/>
                    <a:gd name="T44" fmla="*/ 1843 w 1872"/>
                    <a:gd name="T45" fmla="*/ 794 h 1559"/>
                    <a:gd name="T46" fmla="*/ 1843 w 1872"/>
                    <a:gd name="T47" fmla="*/ 681 h 1559"/>
                    <a:gd name="T48" fmla="*/ 1872 w 1872"/>
                    <a:gd name="T49" fmla="*/ 652 h 1559"/>
                    <a:gd name="T50" fmla="*/ 1786 w 1872"/>
                    <a:gd name="T51" fmla="*/ 567 h 1559"/>
                    <a:gd name="T52" fmla="*/ 1758 w 1872"/>
                    <a:gd name="T53" fmla="*/ 567 h 1559"/>
                    <a:gd name="T54" fmla="*/ 1730 w 1872"/>
                    <a:gd name="T55" fmla="*/ 454 h 1559"/>
                    <a:gd name="T56" fmla="*/ 1701 w 1872"/>
                    <a:gd name="T57" fmla="*/ 397 h 1559"/>
                    <a:gd name="T58" fmla="*/ 1616 w 1872"/>
                    <a:gd name="T59" fmla="*/ 340 h 1559"/>
                    <a:gd name="T60" fmla="*/ 1333 w 1872"/>
                    <a:gd name="T61" fmla="*/ 340 h 1559"/>
                    <a:gd name="T62" fmla="*/ 1134 w 1872"/>
                    <a:gd name="T63" fmla="*/ 284 h 1559"/>
                    <a:gd name="T64" fmla="*/ 1078 w 1872"/>
                    <a:gd name="T65" fmla="*/ 227 h 1559"/>
                    <a:gd name="T66" fmla="*/ 993 w 1872"/>
                    <a:gd name="T67" fmla="*/ 255 h 1559"/>
                    <a:gd name="T68" fmla="*/ 908 w 1872"/>
                    <a:gd name="T69" fmla="*/ 199 h 1559"/>
                    <a:gd name="T70" fmla="*/ 851 w 1872"/>
                    <a:gd name="T71" fmla="*/ 199 h 1559"/>
                    <a:gd name="T72" fmla="*/ 738 w 1872"/>
                    <a:gd name="T73" fmla="*/ 85 h 1559"/>
                    <a:gd name="T74" fmla="*/ 567 w 1872"/>
                    <a:gd name="T75" fmla="*/ 0 h 1559"/>
                    <a:gd name="T76" fmla="*/ 539 w 1872"/>
                    <a:gd name="T77" fmla="*/ 29 h 1559"/>
                    <a:gd name="T78" fmla="*/ 511 w 1872"/>
                    <a:gd name="T79" fmla="*/ 114 h 1559"/>
                    <a:gd name="T80" fmla="*/ 397 w 1872"/>
                    <a:gd name="T81" fmla="*/ 170 h 1559"/>
                    <a:gd name="T82" fmla="*/ 341 w 1872"/>
                    <a:gd name="T83" fmla="*/ 170 h 1559"/>
                    <a:gd name="T84" fmla="*/ 312 w 1872"/>
                    <a:gd name="T85" fmla="*/ 114 h 1559"/>
                    <a:gd name="T86" fmla="*/ 227 w 1872"/>
                    <a:gd name="T87" fmla="*/ 170 h 1559"/>
                    <a:gd name="T88" fmla="*/ 57 w 1872"/>
                    <a:gd name="T89" fmla="*/ 255 h 1559"/>
                    <a:gd name="T90" fmla="*/ 57 w 1872"/>
                    <a:gd name="T91" fmla="*/ 312 h 1559"/>
                    <a:gd name="T92" fmla="*/ 0 w 1872"/>
                    <a:gd name="T93" fmla="*/ 312 h 1559"/>
                    <a:gd name="T94" fmla="*/ 0 w 1872"/>
                    <a:gd name="T95" fmla="*/ 425 h 1559"/>
                    <a:gd name="T96" fmla="*/ 57 w 1872"/>
                    <a:gd name="T97" fmla="*/ 482 h 1559"/>
                    <a:gd name="T98" fmla="*/ 29 w 1872"/>
                    <a:gd name="T99" fmla="*/ 539 h 1559"/>
                    <a:gd name="T100" fmla="*/ 171 w 1872"/>
                    <a:gd name="T101" fmla="*/ 681 h 1559"/>
                    <a:gd name="T102" fmla="*/ 227 w 1872"/>
                    <a:gd name="T103" fmla="*/ 681 h 1559"/>
                    <a:gd name="T104" fmla="*/ 199 w 1872"/>
                    <a:gd name="T105" fmla="*/ 822 h 1559"/>
                    <a:gd name="T106" fmla="*/ 227 w 1872"/>
                    <a:gd name="T107" fmla="*/ 822 h 1559"/>
                    <a:gd name="T108" fmla="*/ 227 w 1872"/>
                    <a:gd name="T109" fmla="*/ 992 h 1559"/>
                    <a:gd name="T110" fmla="*/ 284 w 1872"/>
                    <a:gd name="T111" fmla="*/ 1078 h 1559"/>
                    <a:gd name="T112" fmla="*/ 341 w 1872"/>
                    <a:gd name="T113" fmla="*/ 1134 h 1559"/>
                    <a:gd name="T114" fmla="*/ 312 w 1872"/>
                    <a:gd name="T115" fmla="*/ 1276 h 1559"/>
                    <a:gd name="T116" fmla="*/ 397 w 1872"/>
                    <a:gd name="T117" fmla="*/ 1333 h 1559"/>
                    <a:gd name="T118" fmla="*/ 426 w 1872"/>
                    <a:gd name="T119" fmla="*/ 1446 h 1559"/>
                    <a:gd name="T120" fmla="*/ 482 w 1872"/>
                    <a:gd name="T121" fmla="*/ 1446 h 1559"/>
                    <a:gd name="T122" fmla="*/ 567 w 1872"/>
                    <a:gd name="T123" fmla="*/ 1559 h 155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</a:cxnLst>
                  <a:rect l="0" t="0" r="r" b="b"/>
                  <a:pathLst>
                    <a:path w="1872" h="1559">
                      <a:moveTo>
                        <a:pt x="567" y="1559"/>
                      </a:moveTo>
                      <a:lnTo>
                        <a:pt x="652" y="1531"/>
                      </a:lnTo>
                      <a:lnTo>
                        <a:pt x="681" y="1503"/>
                      </a:lnTo>
                      <a:lnTo>
                        <a:pt x="738" y="1503"/>
                      </a:lnTo>
                      <a:lnTo>
                        <a:pt x="794" y="1474"/>
                      </a:lnTo>
                      <a:lnTo>
                        <a:pt x="794" y="1389"/>
                      </a:lnTo>
                      <a:lnTo>
                        <a:pt x="993" y="1276"/>
                      </a:lnTo>
                      <a:lnTo>
                        <a:pt x="1106" y="1248"/>
                      </a:lnTo>
                      <a:lnTo>
                        <a:pt x="1219" y="1248"/>
                      </a:lnTo>
                      <a:lnTo>
                        <a:pt x="1219" y="1191"/>
                      </a:lnTo>
                      <a:lnTo>
                        <a:pt x="1276" y="1163"/>
                      </a:lnTo>
                      <a:lnTo>
                        <a:pt x="1475" y="1276"/>
                      </a:lnTo>
                      <a:lnTo>
                        <a:pt x="1531" y="1248"/>
                      </a:lnTo>
                      <a:lnTo>
                        <a:pt x="1531" y="1219"/>
                      </a:lnTo>
                      <a:lnTo>
                        <a:pt x="1531" y="1163"/>
                      </a:lnTo>
                      <a:lnTo>
                        <a:pt x="1645" y="1134"/>
                      </a:lnTo>
                      <a:lnTo>
                        <a:pt x="1616" y="1021"/>
                      </a:lnTo>
                      <a:lnTo>
                        <a:pt x="1645" y="992"/>
                      </a:lnTo>
                      <a:lnTo>
                        <a:pt x="1701" y="992"/>
                      </a:lnTo>
                      <a:lnTo>
                        <a:pt x="1815" y="907"/>
                      </a:lnTo>
                      <a:lnTo>
                        <a:pt x="1843" y="879"/>
                      </a:lnTo>
                      <a:lnTo>
                        <a:pt x="1815" y="822"/>
                      </a:lnTo>
                      <a:lnTo>
                        <a:pt x="1843" y="794"/>
                      </a:lnTo>
                      <a:lnTo>
                        <a:pt x="1843" y="681"/>
                      </a:lnTo>
                      <a:lnTo>
                        <a:pt x="1872" y="652"/>
                      </a:lnTo>
                      <a:lnTo>
                        <a:pt x="1786" y="567"/>
                      </a:lnTo>
                      <a:lnTo>
                        <a:pt x="1758" y="567"/>
                      </a:lnTo>
                      <a:lnTo>
                        <a:pt x="1730" y="454"/>
                      </a:lnTo>
                      <a:lnTo>
                        <a:pt x="1701" y="397"/>
                      </a:lnTo>
                      <a:lnTo>
                        <a:pt x="1616" y="340"/>
                      </a:lnTo>
                      <a:lnTo>
                        <a:pt x="1333" y="340"/>
                      </a:lnTo>
                      <a:lnTo>
                        <a:pt x="1134" y="284"/>
                      </a:lnTo>
                      <a:lnTo>
                        <a:pt x="1078" y="227"/>
                      </a:lnTo>
                      <a:lnTo>
                        <a:pt x="993" y="255"/>
                      </a:lnTo>
                      <a:lnTo>
                        <a:pt x="908" y="199"/>
                      </a:lnTo>
                      <a:lnTo>
                        <a:pt x="851" y="199"/>
                      </a:lnTo>
                      <a:lnTo>
                        <a:pt x="738" y="85"/>
                      </a:lnTo>
                      <a:lnTo>
                        <a:pt x="567" y="0"/>
                      </a:lnTo>
                      <a:lnTo>
                        <a:pt x="539" y="29"/>
                      </a:lnTo>
                      <a:lnTo>
                        <a:pt x="511" y="114"/>
                      </a:lnTo>
                      <a:lnTo>
                        <a:pt x="397" y="170"/>
                      </a:lnTo>
                      <a:lnTo>
                        <a:pt x="341" y="170"/>
                      </a:lnTo>
                      <a:lnTo>
                        <a:pt x="312" y="114"/>
                      </a:lnTo>
                      <a:lnTo>
                        <a:pt x="227" y="170"/>
                      </a:lnTo>
                      <a:lnTo>
                        <a:pt x="57" y="255"/>
                      </a:lnTo>
                      <a:lnTo>
                        <a:pt x="57" y="312"/>
                      </a:lnTo>
                      <a:lnTo>
                        <a:pt x="0" y="312"/>
                      </a:lnTo>
                      <a:lnTo>
                        <a:pt x="0" y="425"/>
                      </a:lnTo>
                      <a:lnTo>
                        <a:pt x="57" y="482"/>
                      </a:lnTo>
                      <a:lnTo>
                        <a:pt x="29" y="539"/>
                      </a:lnTo>
                      <a:lnTo>
                        <a:pt x="171" y="681"/>
                      </a:lnTo>
                      <a:lnTo>
                        <a:pt x="227" y="681"/>
                      </a:lnTo>
                      <a:lnTo>
                        <a:pt x="199" y="822"/>
                      </a:lnTo>
                      <a:lnTo>
                        <a:pt x="227" y="822"/>
                      </a:lnTo>
                      <a:lnTo>
                        <a:pt x="227" y="992"/>
                      </a:lnTo>
                      <a:lnTo>
                        <a:pt x="284" y="1078"/>
                      </a:lnTo>
                      <a:lnTo>
                        <a:pt x="341" y="1134"/>
                      </a:lnTo>
                      <a:lnTo>
                        <a:pt x="312" y="1276"/>
                      </a:lnTo>
                      <a:lnTo>
                        <a:pt x="397" y="1333"/>
                      </a:lnTo>
                      <a:lnTo>
                        <a:pt x="426" y="1446"/>
                      </a:lnTo>
                      <a:lnTo>
                        <a:pt x="482" y="1446"/>
                      </a:lnTo>
                      <a:lnTo>
                        <a:pt x="567" y="1559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  <p:sp>
              <p:nvSpPr>
                <p:cNvPr id="163" name="Freeform 714"/>
                <p:cNvSpPr>
                  <a:spLocks/>
                </p:cNvSpPr>
                <p:nvPr/>
              </p:nvSpPr>
              <p:spPr bwMode="auto">
                <a:xfrm>
                  <a:off x="5951538" y="5475289"/>
                  <a:ext cx="944562" cy="811212"/>
                </a:xfrm>
                <a:custGeom>
                  <a:avLst/>
                  <a:gdLst>
                    <a:gd name="T0" fmla="*/ 368 w 595"/>
                    <a:gd name="T1" fmla="*/ 0 h 511"/>
                    <a:gd name="T2" fmla="*/ 566 w 595"/>
                    <a:gd name="T3" fmla="*/ 57 h 511"/>
                    <a:gd name="T4" fmla="*/ 595 w 595"/>
                    <a:gd name="T5" fmla="*/ 142 h 511"/>
                    <a:gd name="T6" fmla="*/ 566 w 595"/>
                    <a:gd name="T7" fmla="*/ 255 h 511"/>
                    <a:gd name="T8" fmla="*/ 538 w 595"/>
                    <a:gd name="T9" fmla="*/ 255 h 511"/>
                    <a:gd name="T10" fmla="*/ 538 w 595"/>
                    <a:gd name="T11" fmla="*/ 340 h 511"/>
                    <a:gd name="T12" fmla="*/ 453 w 595"/>
                    <a:gd name="T13" fmla="*/ 397 h 511"/>
                    <a:gd name="T14" fmla="*/ 425 w 595"/>
                    <a:gd name="T15" fmla="*/ 454 h 511"/>
                    <a:gd name="T16" fmla="*/ 340 w 595"/>
                    <a:gd name="T17" fmla="*/ 482 h 511"/>
                    <a:gd name="T18" fmla="*/ 311 w 595"/>
                    <a:gd name="T19" fmla="*/ 511 h 511"/>
                    <a:gd name="T20" fmla="*/ 255 w 595"/>
                    <a:gd name="T21" fmla="*/ 454 h 511"/>
                    <a:gd name="T22" fmla="*/ 226 w 595"/>
                    <a:gd name="T23" fmla="*/ 482 h 511"/>
                    <a:gd name="T24" fmla="*/ 85 w 595"/>
                    <a:gd name="T25" fmla="*/ 425 h 511"/>
                    <a:gd name="T26" fmla="*/ 56 w 595"/>
                    <a:gd name="T27" fmla="*/ 454 h 511"/>
                    <a:gd name="T28" fmla="*/ 0 w 595"/>
                    <a:gd name="T29" fmla="*/ 454 h 511"/>
                    <a:gd name="T30" fmla="*/ 85 w 595"/>
                    <a:gd name="T31" fmla="*/ 340 h 511"/>
                    <a:gd name="T32" fmla="*/ 170 w 595"/>
                    <a:gd name="T33" fmla="*/ 312 h 511"/>
                    <a:gd name="T34" fmla="*/ 283 w 595"/>
                    <a:gd name="T35" fmla="*/ 227 h 511"/>
                    <a:gd name="T36" fmla="*/ 170 w 595"/>
                    <a:gd name="T37" fmla="*/ 85 h 511"/>
                    <a:gd name="T38" fmla="*/ 255 w 595"/>
                    <a:gd name="T39" fmla="*/ 114 h 511"/>
                    <a:gd name="T40" fmla="*/ 340 w 595"/>
                    <a:gd name="T41" fmla="*/ 57 h 511"/>
                    <a:gd name="T42" fmla="*/ 368 w 595"/>
                    <a:gd name="T43" fmla="*/ 0 h 51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595" h="511">
                      <a:moveTo>
                        <a:pt x="368" y="0"/>
                      </a:moveTo>
                      <a:lnTo>
                        <a:pt x="566" y="57"/>
                      </a:lnTo>
                      <a:lnTo>
                        <a:pt x="595" y="142"/>
                      </a:lnTo>
                      <a:lnTo>
                        <a:pt x="566" y="255"/>
                      </a:lnTo>
                      <a:lnTo>
                        <a:pt x="538" y="255"/>
                      </a:lnTo>
                      <a:lnTo>
                        <a:pt x="538" y="340"/>
                      </a:lnTo>
                      <a:lnTo>
                        <a:pt x="453" y="397"/>
                      </a:lnTo>
                      <a:lnTo>
                        <a:pt x="425" y="454"/>
                      </a:lnTo>
                      <a:lnTo>
                        <a:pt x="340" y="482"/>
                      </a:lnTo>
                      <a:lnTo>
                        <a:pt x="311" y="511"/>
                      </a:lnTo>
                      <a:lnTo>
                        <a:pt x="255" y="454"/>
                      </a:lnTo>
                      <a:lnTo>
                        <a:pt x="226" y="482"/>
                      </a:lnTo>
                      <a:lnTo>
                        <a:pt x="85" y="425"/>
                      </a:lnTo>
                      <a:lnTo>
                        <a:pt x="56" y="454"/>
                      </a:lnTo>
                      <a:lnTo>
                        <a:pt x="0" y="454"/>
                      </a:lnTo>
                      <a:lnTo>
                        <a:pt x="85" y="340"/>
                      </a:lnTo>
                      <a:lnTo>
                        <a:pt x="170" y="312"/>
                      </a:lnTo>
                      <a:lnTo>
                        <a:pt x="283" y="227"/>
                      </a:lnTo>
                      <a:lnTo>
                        <a:pt x="170" y="85"/>
                      </a:lnTo>
                      <a:lnTo>
                        <a:pt x="255" y="114"/>
                      </a:lnTo>
                      <a:lnTo>
                        <a:pt x="340" y="57"/>
                      </a:lnTo>
                      <a:lnTo>
                        <a:pt x="368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pPr>
                    <a:defRPr/>
                  </a:pPr>
                  <a:endParaRPr lang="ja-JP" altLang="en-US" sz="1283"/>
                </a:p>
              </p:txBody>
            </p:sp>
          </p:grpSp>
        </p:grpSp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795A95AD-ED1F-4765-BB72-40D079159A69}"/>
                </a:ext>
              </a:extLst>
            </p:cNvPr>
            <p:cNvGrpSpPr/>
            <p:nvPr/>
          </p:nvGrpSpPr>
          <p:grpSpPr>
            <a:xfrm>
              <a:off x="702218" y="4207953"/>
              <a:ext cx="3918857" cy="2441256"/>
              <a:chOff x="702218" y="4207953"/>
              <a:chExt cx="3918857" cy="2441256"/>
            </a:xfrm>
          </p:grpSpPr>
          <p:grpSp>
            <p:nvGrpSpPr>
              <p:cNvPr id="3" name="グループ化 2">
                <a:extLst>
                  <a:ext uri="{FF2B5EF4-FFF2-40B4-BE49-F238E27FC236}">
                    <a16:creationId xmlns:a16="http://schemas.microsoft.com/office/drawing/2014/main" id="{BF9DB980-7398-4E19-9E30-0229C4975AC0}"/>
                  </a:ext>
                </a:extLst>
              </p:cNvPr>
              <p:cNvGrpSpPr/>
              <p:nvPr/>
            </p:nvGrpSpPr>
            <p:grpSpPr>
              <a:xfrm>
                <a:off x="1022186" y="4439998"/>
                <a:ext cx="3256743" cy="2063358"/>
                <a:chOff x="1022186" y="4439998"/>
                <a:chExt cx="3256743" cy="2063358"/>
              </a:xfrm>
            </p:grpSpPr>
            <p:grpSp>
              <p:nvGrpSpPr>
                <p:cNvPr id="164" name="グループ化 64"/>
                <p:cNvGrpSpPr>
                  <a:grpSpLocks/>
                </p:cNvGrpSpPr>
                <p:nvPr/>
              </p:nvGrpSpPr>
              <p:grpSpPr bwMode="auto">
                <a:xfrm>
                  <a:off x="1022186" y="4439998"/>
                  <a:ext cx="851049" cy="2062440"/>
                  <a:chOff x="3111120" y="489387"/>
                  <a:chExt cx="2277626" cy="5094667"/>
                </a:xfrm>
              </p:grpSpPr>
              <p:sp>
                <p:nvSpPr>
                  <p:cNvPr id="165" name="フリーフォーム 65"/>
                  <p:cNvSpPr>
                    <a:spLocks/>
                  </p:cNvSpPr>
                  <p:nvPr/>
                </p:nvSpPr>
                <p:spPr bwMode="auto">
                  <a:xfrm>
                    <a:off x="4116577" y="489387"/>
                    <a:ext cx="447428" cy="648520"/>
                  </a:xfrm>
                  <a:custGeom>
                    <a:avLst/>
                    <a:gdLst>
                      <a:gd name="T0" fmla="*/ 50272 w 790112"/>
                      <a:gd name="T1" fmla="*/ 5027 h 1145220"/>
                      <a:gd name="T2" fmla="*/ 0 w 790112"/>
                      <a:gd name="T3" fmla="*/ 165900 h 1145220"/>
                      <a:gd name="T4" fmla="*/ 50272 w 790112"/>
                      <a:gd name="T5" fmla="*/ 341856 h 1145220"/>
                      <a:gd name="T6" fmla="*/ 15082 w 790112"/>
                      <a:gd name="T7" fmla="*/ 402183 h 1145220"/>
                      <a:gd name="T8" fmla="*/ 60327 w 790112"/>
                      <a:gd name="T9" fmla="*/ 527865 h 1145220"/>
                      <a:gd name="T10" fmla="*/ 231255 w 790112"/>
                      <a:gd name="T11" fmla="*/ 623383 h 1145220"/>
                      <a:gd name="T12" fmla="*/ 397155 w 790112"/>
                      <a:gd name="T13" fmla="*/ 648520 h 1145220"/>
                      <a:gd name="T14" fmla="*/ 442401 w 790112"/>
                      <a:gd name="T15" fmla="*/ 568083 h 1145220"/>
                      <a:gd name="T16" fmla="*/ 447428 w 790112"/>
                      <a:gd name="T17" fmla="*/ 311692 h 1145220"/>
                      <a:gd name="T18" fmla="*/ 331801 w 790112"/>
                      <a:gd name="T19" fmla="*/ 85464 h 1145220"/>
                      <a:gd name="T20" fmla="*/ 155845 w 790112"/>
                      <a:gd name="T21" fmla="*/ 35191 h 1145220"/>
                      <a:gd name="T22" fmla="*/ 100545 w 790112"/>
                      <a:gd name="T23" fmla="*/ 0 h 1145220"/>
                      <a:gd name="T24" fmla="*/ 50272 w 790112"/>
                      <a:gd name="T25" fmla="*/ 5027 h 1145220"/>
                      <a:gd name="T26" fmla="*/ 0 60000 65536"/>
                      <a:gd name="T27" fmla="*/ 0 60000 65536"/>
                      <a:gd name="T28" fmla="*/ 0 60000 65536"/>
                      <a:gd name="T29" fmla="*/ 0 60000 65536"/>
                      <a:gd name="T30" fmla="*/ 0 60000 65536"/>
                      <a:gd name="T31" fmla="*/ 0 60000 65536"/>
                      <a:gd name="T32" fmla="*/ 0 60000 65536"/>
                      <a:gd name="T33" fmla="*/ 0 60000 65536"/>
                      <a:gd name="T34" fmla="*/ 0 60000 65536"/>
                      <a:gd name="T35" fmla="*/ 0 60000 65536"/>
                      <a:gd name="T36" fmla="*/ 0 60000 65536"/>
                      <a:gd name="T37" fmla="*/ 0 60000 65536"/>
                      <a:gd name="T38" fmla="*/ 0 60000 65536"/>
                    </a:gdLst>
                    <a:ahLst/>
                    <a:cxnLst>
                      <a:cxn ang="T26">
                        <a:pos x="T0" y="T1"/>
                      </a:cxn>
                      <a:cxn ang="T27">
                        <a:pos x="T2" y="T3"/>
                      </a:cxn>
                      <a:cxn ang="T28">
                        <a:pos x="T4" y="T5"/>
                      </a:cxn>
                      <a:cxn ang="T29">
                        <a:pos x="T6" y="T7"/>
                      </a:cxn>
                      <a:cxn ang="T30">
                        <a:pos x="T8" y="T9"/>
                      </a:cxn>
                      <a:cxn ang="T31">
                        <a:pos x="T10" y="T11"/>
                      </a:cxn>
                      <a:cxn ang="T32">
                        <a:pos x="T12" y="T13"/>
                      </a:cxn>
                      <a:cxn ang="T33">
                        <a:pos x="T14" y="T15"/>
                      </a:cxn>
                      <a:cxn ang="T34">
                        <a:pos x="T16" y="T17"/>
                      </a:cxn>
                      <a:cxn ang="T35">
                        <a:pos x="T18" y="T19"/>
                      </a:cxn>
                      <a:cxn ang="T36">
                        <a:pos x="T20" y="T21"/>
                      </a:cxn>
                      <a:cxn ang="T37">
                        <a:pos x="T22" y="T23"/>
                      </a:cxn>
                      <a:cxn ang="T38">
                        <a:pos x="T24" y="T25"/>
                      </a:cxn>
                    </a:cxnLst>
                    <a:rect l="0" t="0" r="r" b="b"/>
                    <a:pathLst>
                      <a:path w="790112" h="1145220">
                        <a:moveTo>
                          <a:pt x="88776" y="8878"/>
                        </a:moveTo>
                        <a:lnTo>
                          <a:pt x="0" y="292963"/>
                        </a:lnTo>
                        <a:lnTo>
                          <a:pt x="88776" y="603682"/>
                        </a:lnTo>
                        <a:lnTo>
                          <a:pt x="26633" y="710214"/>
                        </a:lnTo>
                        <a:lnTo>
                          <a:pt x="106532" y="932156"/>
                        </a:lnTo>
                        <a:lnTo>
                          <a:pt x="408372" y="1100831"/>
                        </a:lnTo>
                        <a:lnTo>
                          <a:pt x="701335" y="1145220"/>
                        </a:lnTo>
                        <a:lnTo>
                          <a:pt x="781235" y="1003177"/>
                        </a:lnTo>
                        <a:lnTo>
                          <a:pt x="790112" y="550416"/>
                        </a:lnTo>
                        <a:lnTo>
                          <a:pt x="585926" y="150921"/>
                        </a:lnTo>
                        <a:lnTo>
                          <a:pt x="275207" y="62144"/>
                        </a:lnTo>
                        <a:lnTo>
                          <a:pt x="177553" y="0"/>
                        </a:lnTo>
                        <a:lnTo>
                          <a:pt x="88776" y="8878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  <p:sp>
                <p:nvSpPr>
                  <p:cNvPr id="166" name="フリーフォーム 66"/>
                  <p:cNvSpPr>
                    <a:spLocks/>
                  </p:cNvSpPr>
                  <p:nvPr/>
                </p:nvSpPr>
                <p:spPr bwMode="auto">
                  <a:xfrm>
                    <a:off x="3774721" y="1927190"/>
                    <a:ext cx="110600" cy="105573"/>
                  </a:xfrm>
                  <a:custGeom>
                    <a:avLst/>
                    <a:gdLst>
                      <a:gd name="T0" fmla="*/ 75409 w 195309"/>
                      <a:gd name="T1" fmla="*/ 0 h 186431"/>
                      <a:gd name="T2" fmla="*/ 10054 w 195309"/>
                      <a:gd name="T3" fmla="*/ 20109 h 186431"/>
                      <a:gd name="T4" fmla="*/ 0 w 195309"/>
                      <a:gd name="T5" fmla="*/ 70382 h 186431"/>
                      <a:gd name="T6" fmla="*/ 45245 w 195309"/>
                      <a:gd name="T7" fmla="*/ 105573 h 186431"/>
                      <a:gd name="T8" fmla="*/ 110600 w 195309"/>
                      <a:gd name="T9" fmla="*/ 45246 h 186431"/>
                      <a:gd name="T10" fmla="*/ 75409 w 195309"/>
                      <a:gd name="T11" fmla="*/ 0 h 186431"/>
                      <a:gd name="T12" fmla="*/ 0 60000 65536"/>
                      <a:gd name="T13" fmla="*/ 0 60000 65536"/>
                      <a:gd name="T14" fmla="*/ 0 60000 65536"/>
                      <a:gd name="T15" fmla="*/ 0 60000 65536"/>
                      <a:gd name="T16" fmla="*/ 0 60000 65536"/>
                      <a:gd name="T17" fmla="*/ 0 60000 65536"/>
                    </a:gdLst>
                    <a:ahLst/>
                    <a:cxnLst>
                      <a:cxn ang="T12">
                        <a:pos x="T0" y="T1"/>
                      </a:cxn>
                      <a:cxn ang="T13">
                        <a:pos x="T2" y="T3"/>
                      </a:cxn>
                      <a:cxn ang="T14">
                        <a:pos x="T4" y="T5"/>
                      </a:cxn>
                      <a:cxn ang="T15">
                        <a:pos x="T6" y="T7"/>
                      </a:cxn>
                      <a:cxn ang="T16">
                        <a:pos x="T8" y="T9"/>
                      </a:cxn>
                      <a:cxn ang="T17">
                        <a:pos x="T10" y="T11"/>
                      </a:cxn>
                    </a:cxnLst>
                    <a:rect l="0" t="0" r="r" b="b"/>
                    <a:pathLst>
                      <a:path w="195309" h="186431">
                        <a:moveTo>
                          <a:pt x="133165" y="0"/>
                        </a:moveTo>
                        <a:lnTo>
                          <a:pt x="17755" y="35510"/>
                        </a:lnTo>
                        <a:lnTo>
                          <a:pt x="0" y="124287"/>
                        </a:lnTo>
                        <a:lnTo>
                          <a:pt x="79899" y="186431"/>
                        </a:lnTo>
                        <a:lnTo>
                          <a:pt x="195309" y="79899"/>
                        </a:lnTo>
                        <a:lnTo>
                          <a:pt x="133165" y="0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  <p:sp>
                <p:nvSpPr>
                  <p:cNvPr id="167" name="フリーフォーム 67"/>
                  <p:cNvSpPr>
                    <a:spLocks/>
                  </p:cNvSpPr>
                  <p:nvPr/>
                </p:nvSpPr>
                <p:spPr bwMode="auto">
                  <a:xfrm>
                    <a:off x="3633957" y="2470137"/>
                    <a:ext cx="236283" cy="542947"/>
                  </a:xfrm>
                  <a:custGeom>
                    <a:avLst/>
                    <a:gdLst>
                      <a:gd name="T0" fmla="*/ 216174 w 417251"/>
                      <a:gd name="T1" fmla="*/ 0 h 958789"/>
                      <a:gd name="T2" fmla="*/ 50273 w 417251"/>
                      <a:gd name="T3" fmla="*/ 196064 h 958789"/>
                      <a:gd name="T4" fmla="*/ 55301 w 417251"/>
                      <a:gd name="T5" fmla="*/ 261419 h 958789"/>
                      <a:gd name="T6" fmla="*/ 0 w 417251"/>
                      <a:gd name="T7" fmla="*/ 326774 h 958789"/>
                      <a:gd name="T8" fmla="*/ 40219 w 417251"/>
                      <a:gd name="T9" fmla="*/ 477592 h 958789"/>
                      <a:gd name="T10" fmla="*/ 160874 w 417251"/>
                      <a:gd name="T11" fmla="*/ 542947 h 958789"/>
                      <a:gd name="T12" fmla="*/ 175956 w 417251"/>
                      <a:gd name="T13" fmla="*/ 246337 h 958789"/>
                      <a:gd name="T14" fmla="*/ 236283 w 417251"/>
                      <a:gd name="T15" fmla="*/ 170928 h 958789"/>
                      <a:gd name="T16" fmla="*/ 236283 w 417251"/>
                      <a:gd name="T17" fmla="*/ 50273 h 958789"/>
                      <a:gd name="T18" fmla="*/ 216174 w 417251"/>
                      <a:gd name="T19" fmla="*/ 0 h 958789"/>
                      <a:gd name="T20" fmla="*/ 0 60000 65536"/>
                      <a:gd name="T21" fmla="*/ 0 60000 65536"/>
                      <a:gd name="T22" fmla="*/ 0 60000 65536"/>
                      <a:gd name="T23" fmla="*/ 0 60000 65536"/>
                      <a:gd name="T24" fmla="*/ 0 60000 65536"/>
                      <a:gd name="T25" fmla="*/ 0 60000 65536"/>
                      <a:gd name="T26" fmla="*/ 0 60000 65536"/>
                      <a:gd name="T27" fmla="*/ 0 60000 65536"/>
                      <a:gd name="T28" fmla="*/ 0 60000 65536"/>
                      <a:gd name="T29" fmla="*/ 0 60000 65536"/>
                    </a:gdLst>
                    <a:ahLst/>
                    <a:cxnLst>
                      <a:cxn ang="T20">
                        <a:pos x="T0" y="T1"/>
                      </a:cxn>
                      <a:cxn ang="T21">
                        <a:pos x="T2" y="T3"/>
                      </a:cxn>
                      <a:cxn ang="T22">
                        <a:pos x="T4" y="T5"/>
                      </a:cxn>
                      <a:cxn ang="T23">
                        <a:pos x="T6" y="T7"/>
                      </a:cxn>
                      <a:cxn ang="T24">
                        <a:pos x="T8" y="T9"/>
                      </a:cxn>
                      <a:cxn ang="T25">
                        <a:pos x="T10" y="T11"/>
                      </a:cxn>
                      <a:cxn ang="T26">
                        <a:pos x="T12" y="T13"/>
                      </a:cxn>
                      <a:cxn ang="T27">
                        <a:pos x="T14" y="T15"/>
                      </a:cxn>
                      <a:cxn ang="T28">
                        <a:pos x="T16" y="T17"/>
                      </a:cxn>
                      <a:cxn ang="T29">
                        <a:pos x="T18" y="T19"/>
                      </a:cxn>
                    </a:cxnLst>
                    <a:rect l="0" t="0" r="r" b="b"/>
                    <a:pathLst>
                      <a:path w="417251" h="958789">
                        <a:moveTo>
                          <a:pt x="381740" y="0"/>
                        </a:moveTo>
                        <a:lnTo>
                          <a:pt x="88777" y="346229"/>
                        </a:lnTo>
                        <a:lnTo>
                          <a:pt x="97655" y="461639"/>
                        </a:lnTo>
                        <a:lnTo>
                          <a:pt x="0" y="577049"/>
                        </a:lnTo>
                        <a:lnTo>
                          <a:pt x="71022" y="843379"/>
                        </a:lnTo>
                        <a:lnTo>
                          <a:pt x="284086" y="958789"/>
                        </a:lnTo>
                        <a:lnTo>
                          <a:pt x="310719" y="435006"/>
                        </a:lnTo>
                        <a:lnTo>
                          <a:pt x="417251" y="301841"/>
                        </a:lnTo>
                        <a:lnTo>
                          <a:pt x="417251" y="88777"/>
                        </a:lnTo>
                        <a:lnTo>
                          <a:pt x="381740" y="0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  <p:sp>
                <p:nvSpPr>
                  <p:cNvPr id="168" name="フリーフォーム 68"/>
                  <p:cNvSpPr>
                    <a:spLocks/>
                  </p:cNvSpPr>
                  <p:nvPr/>
                </p:nvSpPr>
                <p:spPr bwMode="auto">
                  <a:xfrm>
                    <a:off x="3442921" y="2962811"/>
                    <a:ext cx="150818" cy="135737"/>
                  </a:xfrm>
                  <a:custGeom>
                    <a:avLst/>
                    <a:gdLst>
                      <a:gd name="T0" fmla="*/ 100545 w 266330"/>
                      <a:gd name="T1" fmla="*/ 0 h 239697"/>
                      <a:gd name="T2" fmla="*/ 0 w 266330"/>
                      <a:gd name="T3" fmla="*/ 95519 h 239697"/>
                      <a:gd name="T4" fmla="*/ 90491 w 266330"/>
                      <a:gd name="T5" fmla="*/ 135737 h 239697"/>
                      <a:gd name="T6" fmla="*/ 150818 w 266330"/>
                      <a:gd name="T7" fmla="*/ 60328 h 239697"/>
                      <a:gd name="T8" fmla="*/ 100545 w 266330"/>
                      <a:gd name="T9" fmla="*/ 0 h 239697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0" t="0" r="r" b="b"/>
                    <a:pathLst>
                      <a:path w="266330" h="239697">
                        <a:moveTo>
                          <a:pt x="177553" y="0"/>
                        </a:moveTo>
                        <a:lnTo>
                          <a:pt x="0" y="168676"/>
                        </a:lnTo>
                        <a:lnTo>
                          <a:pt x="159798" y="239697"/>
                        </a:lnTo>
                        <a:lnTo>
                          <a:pt x="266330" y="106532"/>
                        </a:lnTo>
                        <a:lnTo>
                          <a:pt x="177553" y="0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  <p:sp>
                <p:nvSpPr>
                  <p:cNvPr id="169" name="フリーフォーム 69"/>
                  <p:cNvSpPr>
                    <a:spLocks/>
                  </p:cNvSpPr>
                  <p:nvPr/>
                </p:nvSpPr>
                <p:spPr bwMode="auto">
                  <a:xfrm>
                    <a:off x="3111120" y="3465539"/>
                    <a:ext cx="251364" cy="321746"/>
                  </a:xfrm>
                  <a:custGeom>
                    <a:avLst/>
                    <a:gdLst>
                      <a:gd name="T0" fmla="*/ 125682 w 443883"/>
                      <a:gd name="T1" fmla="*/ 0 h 568171"/>
                      <a:gd name="T2" fmla="*/ 60327 w 443883"/>
                      <a:gd name="T3" fmla="*/ 55300 h 568171"/>
                      <a:gd name="T4" fmla="*/ 85464 w 443883"/>
                      <a:gd name="T5" fmla="*/ 105573 h 568171"/>
                      <a:gd name="T6" fmla="*/ 45246 w 443883"/>
                      <a:gd name="T7" fmla="*/ 155846 h 568171"/>
                      <a:gd name="T8" fmla="*/ 60327 w 443883"/>
                      <a:gd name="T9" fmla="*/ 211146 h 568171"/>
                      <a:gd name="T10" fmla="*/ 0 w 443883"/>
                      <a:gd name="T11" fmla="*/ 276500 h 568171"/>
                      <a:gd name="T12" fmla="*/ 45246 w 443883"/>
                      <a:gd name="T13" fmla="*/ 321746 h 568171"/>
                      <a:gd name="T14" fmla="*/ 140764 w 443883"/>
                      <a:gd name="T15" fmla="*/ 286555 h 568171"/>
                      <a:gd name="T16" fmla="*/ 155845 w 443883"/>
                      <a:gd name="T17" fmla="*/ 241309 h 568171"/>
                      <a:gd name="T18" fmla="*/ 251364 w 443883"/>
                      <a:gd name="T19" fmla="*/ 191036 h 568171"/>
                      <a:gd name="T20" fmla="*/ 231255 w 443883"/>
                      <a:gd name="T21" fmla="*/ 65355 h 568171"/>
                      <a:gd name="T22" fmla="*/ 125682 w 443883"/>
                      <a:gd name="T23" fmla="*/ 0 h 568171"/>
                      <a:gd name="T24" fmla="*/ 0 60000 65536"/>
                      <a:gd name="T25" fmla="*/ 0 60000 65536"/>
                      <a:gd name="T26" fmla="*/ 0 60000 65536"/>
                      <a:gd name="T27" fmla="*/ 0 60000 65536"/>
                      <a:gd name="T28" fmla="*/ 0 60000 65536"/>
                      <a:gd name="T29" fmla="*/ 0 60000 65536"/>
                      <a:gd name="T30" fmla="*/ 0 60000 65536"/>
                      <a:gd name="T31" fmla="*/ 0 60000 65536"/>
                      <a:gd name="T32" fmla="*/ 0 60000 65536"/>
                      <a:gd name="T33" fmla="*/ 0 60000 65536"/>
                      <a:gd name="T34" fmla="*/ 0 60000 65536"/>
                      <a:gd name="T35" fmla="*/ 0 60000 65536"/>
                    </a:gdLst>
                    <a:ahLst/>
                    <a:cxnLst>
                      <a:cxn ang="T24">
                        <a:pos x="T0" y="T1"/>
                      </a:cxn>
                      <a:cxn ang="T25">
                        <a:pos x="T2" y="T3"/>
                      </a:cxn>
                      <a:cxn ang="T26">
                        <a:pos x="T4" y="T5"/>
                      </a:cxn>
                      <a:cxn ang="T27">
                        <a:pos x="T6" y="T7"/>
                      </a:cxn>
                      <a:cxn ang="T28">
                        <a:pos x="T8" y="T9"/>
                      </a:cxn>
                      <a:cxn ang="T29">
                        <a:pos x="T10" y="T11"/>
                      </a:cxn>
                      <a:cxn ang="T30">
                        <a:pos x="T12" y="T13"/>
                      </a:cxn>
                      <a:cxn ang="T31">
                        <a:pos x="T14" y="T15"/>
                      </a:cxn>
                      <a:cxn ang="T32">
                        <a:pos x="T16" y="T17"/>
                      </a:cxn>
                      <a:cxn ang="T33">
                        <a:pos x="T18" y="T19"/>
                      </a:cxn>
                      <a:cxn ang="T34">
                        <a:pos x="T20" y="T21"/>
                      </a:cxn>
                      <a:cxn ang="T35">
                        <a:pos x="T22" y="T23"/>
                      </a:cxn>
                    </a:cxnLst>
                    <a:rect l="0" t="0" r="r" b="b"/>
                    <a:pathLst>
                      <a:path w="443883" h="568171">
                        <a:moveTo>
                          <a:pt x="221941" y="0"/>
                        </a:moveTo>
                        <a:lnTo>
                          <a:pt x="106532" y="97654"/>
                        </a:lnTo>
                        <a:lnTo>
                          <a:pt x="150920" y="186431"/>
                        </a:lnTo>
                        <a:lnTo>
                          <a:pt x="79899" y="275208"/>
                        </a:lnTo>
                        <a:lnTo>
                          <a:pt x="106532" y="372862"/>
                        </a:lnTo>
                        <a:lnTo>
                          <a:pt x="0" y="488272"/>
                        </a:lnTo>
                        <a:lnTo>
                          <a:pt x="79899" y="568171"/>
                        </a:lnTo>
                        <a:lnTo>
                          <a:pt x="248574" y="506027"/>
                        </a:lnTo>
                        <a:lnTo>
                          <a:pt x="275207" y="426128"/>
                        </a:lnTo>
                        <a:lnTo>
                          <a:pt x="443883" y="337351"/>
                        </a:lnTo>
                        <a:lnTo>
                          <a:pt x="408372" y="115410"/>
                        </a:lnTo>
                        <a:lnTo>
                          <a:pt x="221941" y="0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  <p:sp>
                <p:nvSpPr>
                  <p:cNvPr id="170" name="フリーフォーム 70"/>
                  <p:cNvSpPr>
                    <a:spLocks/>
                  </p:cNvSpPr>
                  <p:nvPr/>
                </p:nvSpPr>
                <p:spPr bwMode="auto">
                  <a:xfrm>
                    <a:off x="4679633" y="4098977"/>
                    <a:ext cx="402182" cy="427319"/>
                  </a:xfrm>
                  <a:custGeom>
                    <a:avLst/>
                    <a:gdLst>
                      <a:gd name="T0" fmla="*/ 60327 w 710213"/>
                      <a:gd name="T1" fmla="*/ 35191 h 754602"/>
                      <a:gd name="T2" fmla="*/ 80436 w 710213"/>
                      <a:gd name="T3" fmla="*/ 130710 h 754602"/>
                      <a:gd name="T4" fmla="*/ 0 w 710213"/>
                      <a:gd name="T5" fmla="*/ 286555 h 754602"/>
                      <a:gd name="T6" fmla="*/ 40218 w 710213"/>
                      <a:gd name="T7" fmla="*/ 377046 h 754602"/>
                      <a:gd name="T8" fmla="*/ 201091 w 710213"/>
                      <a:gd name="T9" fmla="*/ 427319 h 754602"/>
                      <a:gd name="T10" fmla="*/ 387100 w 710213"/>
                      <a:gd name="T11" fmla="*/ 301637 h 754602"/>
                      <a:gd name="T12" fmla="*/ 377046 w 710213"/>
                      <a:gd name="T13" fmla="*/ 221201 h 754602"/>
                      <a:gd name="T14" fmla="*/ 402182 w 710213"/>
                      <a:gd name="T15" fmla="*/ 160873 h 754602"/>
                      <a:gd name="T16" fmla="*/ 392128 w 710213"/>
                      <a:gd name="T17" fmla="*/ 95519 h 754602"/>
                      <a:gd name="T18" fmla="*/ 271473 w 710213"/>
                      <a:gd name="T19" fmla="*/ 0 h 754602"/>
                      <a:gd name="T20" fmla="*/ 60327 w 710213"/>
                      <a:gd name="T21" fmla="*/ 35191 h 754602"/>
                      <a:gd name="T22" fmla="*/ 0 60000 65536"/>
                      <a:gd name="T23" fmla="*/ 0 60000 65536"/>
                      <a:gd name="T24" fmla="*/ 0 60000 65536"/>
                      <a:gd name="T25" fmla="*/ 0 60000 65536"/>
                      <a:gd name="T26" fmla="*/ 0 60000 65536"/>
                      <a:gd name="T27" fmla="*/ 0 60000 65536"/>
                      <a:gd name="T28" fmla="*/ 0 60000 65536"/>
                      <a:gd name="T29" fmla="*/ 0 60000 65536"/>
                      <a:gd name="T30" fmla="*/ 0 60000 65536"/>
                      <a:gd name="T31" fmla="*/ 0 60000 65536"/>
                      <a:gd name="T32" fmla="*/ 0 60000 65536"/>
                    </a:gdLst>
                    <a:ahLst/>
                    <a:cxnLst>
                      <a:cxn ang="T22">
                        <a:pos x="T0" y="T1"/>
                      </a:cxn>
                      <a:cxn ang="T23">
                        <a:pos x="T2" y="T3"/>
                      </a:cxn>
                      <a:cxn ang="T24">
                        <a:pos x="T4" y="T5"/>
                      </a:cxn>
                      <a:cxn ang="T25">
                        <a:pos x="T6" y="T7"/>
                      </a:cxn>
                      <a:cxn ang="T26">
                        <a:pos x="T8" y="T9"/>
                      </a:cxn>
                      <a:cxn ang="T27">
                        <a:pos x="T10" y="T11"/>
                      </a:cxn>
                      <a:cxn ang="T28">
                        <a:pos x="T12" y="T13"/>
                      </a:cxn>
                      <a:cxn ang="T29">
                        <a:pos x="T14" y="T15"/>
                      </a:cxn>
                      <a:cxn ang="T30">
                        <a:pos x="T16" y="T17"/>
                      </a:cxn>
                      <a:cxn ang="T31">
                        <a:pos x="T18" y="T19"/>
                      </a:cxn>
                      <a:cxn ang="T32">
                        <a:pos x="T20" y="T21"/>
                      </a:cxn>
                    </a:cxnLst>
                    <a:rect l="0" t="0" r="r" b="b"/>
                    <a:pathLst>
                      <a:path w="710213" h="754602">
                        <a:moveTo>
                          <a:pt x="106532" y="62144"/>
                        </a:moveTo>
                        <a:lnTo>
                          <a:pt x="142042" y="230820"/>
                        </a:lnTo>
                        <a:lnTo>
                          <a:pt x="0" y="506027"/>
                        </a:lnTo>
                        <a:lnTo>
                          <a:pt x="71021" y="665825"/>
                        </a:lnTo>
                        <a:lnTo>
                          <a:pt x="355106" y="754602"/>
                        </a:lnTo>
                        <a:lnTo>
                          <a:pt x="683580" y="532660"/>
                        </a:lnTo>
                        <a:lnTo>
                          <a:pt x="665825" y="390618"/>
                        </a:lnTo>
                        <a:lnTo>
                          <a:pt x="710213" y="284086"/>
                        </a:lnTo>
                        <a:lnTo>
                          <a:pt x="692458" y="168676"/>
                        </a:lnTo>
                        <a:lnTo>
                          <a:pt x="479394" y="0"/>
                        </a:lnTo>
                        <a:lnTo>
                          <a:pt x="106532" y="62144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  <p:sp>
                <p:nvSpPr>
                  <p:cNvPr id="171" name="フリーフォーム 71"/>
                  <p:cNvSpPr>
                    <a:spLocks/>
                  </p:cNvSpPr>
                  <p:nvPr/>
                </p:nvSpPr>
                <p:spPr bwMode="auto">
                  <a:xfrm>
                    <a:off x="5122416" y="5282214"/>
                    <a:ext cx="266330" cy="301840"/>
                  </a:xfrm>
                  <a:custGeom>
                    <a:avLst/>
                    <a:gdLst>
                      <a:gd name="T0" fmla="*/ 62143 w 266330"/>
                      <a:gd name="T1" fmla="*/ 0 h 301840"/>
                      <a:gd name="T2" fmla="*/ 0 w 266330"/>
                      <a:gd name="T3" fmla="*/ 124287 h 301840"/>
                      <a:gd name="T4" fmla="*/ 26633 w 266330"/>
                      <a:gd name="T5" fmla="*/ 248574 h 301840"/>
                      <a:gd name="T6" fmla="*/ 195308 w 266330"/>
                      <a:gd name="T7" fmla="*/ 301840 h 301840"/>
                      <a:gd name="T8" fmla="*/ 266330 w 266330"/>
                      <a:gd name="T9" fmla="*/ 204186 h 301840"/>
                      <a:gd name="T10" fmla="*/ 221941 w 266330"/>
                      <a:gd name="T11" fmla="*/ 62143 h 301840"/>
                      <a:gd name="T12" fmla="*/ 62143 w 266330"/>
                      <a:gd name="T13" fmla="*/ 0 h 301840"/>
                      <a:gd name="T14" fmla="*/ 0 60000 65536"/>
                      <a:gd name="T15" fmla="*/ 0 60000 65536"/>
                      <a:gd name="T16" fmla="*/ 0 60000 65536"/>
                      <a:gd name="T17" fmla="*/ 0 60000 65536"/>
                      <a:gd name="T18" fmla="*/ 0 60000 65536"/>
                      <a:gd name="T19" fmla="*/ 0 60000 65536"/>
                      <a:gd name="T20" fmla="*/ 0 60000 65536"/>
                    </a:gdLst>
                    <a:ahLst/>
                    <a:cxnLst>
                      <a:cxn ang="T14">
                        <a:pos x="T0" y="T1"/>
                      </a:cxn>
                      <a:cxn ang="T15">
                        <a:pos x="T2" y="T3"/>
                      </a:cxn>
                      <a:cxn ang="T16">
                        <a:pos x="T4" y="T5"/>
                      </a:cxn>
                      <a:cxn ang="T17">
                        <a:pos x="T6" y="T7"/>
                      </a:cxn>
                      <a:cxn ang="T18">
                        <a:pos x="T8" y="T9"/>
                      </a:cxn>
                      <a:cxn ang="T19">
                        <a:pos x="T10" y="T11"/>
                      </a:cxn>
                      <a:cxn ang="T20">
                        <a:pos x="T12" y="T13"/>
                      </a:cxn>
                    </a:cxnLst>
                    <a:rect l="0" t="0" r="r" b="b"/>
                    <a:pathLst>
                      <a:path w="266330" h="301840">
                        <a:moveTo>
                          <a:pt x="62143" y="0"/>
                        </a:moveTo>
                        <a:lnTo>
                          <a:pt x="0" y="124287"/>
                        </a:lnTo>
                        <a:lnTo>
                          <a:pt x="26633" y="248574"/>
                        </a:lnTo>
                        <a:lnTo>
                          <a:pt x="195308" y="301840"/>
                        </a:lnTo>
                        <a:lnTo>
                          <a:pt x="266330" y="204186"/>
                        </a:lnTo>
                        <a:lnTo>
                          <a:pt x="221941" y="62143"/>
                        </a:lnTo>
                        <a:lnTo>
                          <a:pt x="62143" y="0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</p:grpSp>
            <p:grpSp>
              <p:nvGrpSpPr>
                <p:cNvPr id="172" name="グループ化 93"/>
                <p:cNvGrpSpPr>
                  <a:grpSpLocks/>
                </p:cNvGrpSpPr>
                <p:nvPr/>
              </p:nvGrpSpPr>
              <p:grpSpPr bwMode="auto">
                <a:xfrm>
                  <a:off x="2812536" y="4446884"/>
                  <a:ext cx="262109" cy="2056472"/>
                  <a:chOff x="4892040" y="845820"/>
                  <a:chExt cx="716280" cy="5181600"/>
                </a:xfrm>
              </p:grpSpPr>
              <p:sp>
                <p:nvSpPr>
                  <p:cNvPr id="173" name="フリーフォーム 94"/>
                  <p:cNvSpPr>
                    <a:spLocks/>
                  </p:cNvSpPr>
                  <p:nvPr/>
                </p:nvSpPr>
                <p:spPr bwMode="auto">
                  <a:xfrm>
                    <a:off x="4892040" y="845820"/>
                    <a:ext cx="716280" cy="868680"/>
                  </a:xfrm>
                  <a:custGeom>
                    <a:avLst/>
                    <a:gdLst>
                      <a:gd name="T0" fmla="*/ 30480 w 716280"/>
                      <a:gd name="T1" fmla="*/ 45720 h 868680"/>
                      <a:gd name="T2" fmla="*/ 0 w 716280"/>
                      <a:gd name="T3" fmla="*/ 220980 h 868680"/>
                      <a:gd name="T4" fmla="*/ 76200 w 716280"/>
                      <a:gd name="T5" fmla="*/ 480060 h 868680"/>
                      <a:gd name="T6" fmla="*/ 243840 w 716280"/>
                      <a:gd name="T7" fmla="*/ 510540 h 868680"/>
                      <a:gd name="T8" fmla="*/ 251460 w 716280"/>
                      <a:gd name="T9" fmla="*/ 678180 h 868680"/>
                      <a:gd name="T10" fmla="*/ 601980 w 716280"/>
                      <a:gd name="T11" fmla="*/ 868680 h 868680"/>
                      <a:gd name="T12" fmla="*/ 563880 w 716280"/>
                      <a:gd name="T13" fmla="*/ 640080 h 868680"/>
                      <a:gd name="T14" fmla="*/ 716280 w 716280"/>
                      <a:gd name="T15" fmla="*/ 594360 h 868680"/>
                      <a:gd name="T16" fmla="*/ 647700 w 716280"/>
                      <a:gd name="T17" fmla="*/ 320040 h 868680"/>
                      <a:gd name="T18" fmla="*/ 480060 w 716280"/>
                      <a:gd name="T19" fmla="*/ 259080 h 868680"/>
                      <a:gd name="T20" fmla="*/ 373380 w 716280"/>
                      <a:gd name="T21" fmla="*/ 99060 h 868680"/>
                      <a:gd name="T22" fmla="*/ 167640 w 716280"/>
                      <a:gd name="T23" fmla="*/ 0 h 868680"/>
                      <a:gd name="T24" fmla="*/ 30480 w 716280"/>
                      <a:gd name="T25" fmla="*/ 45720 h 868680"/>
                      <a:gd name="T26" fmla="*/ 0 60000 65536"/>
                      <a:gd name="T27" fmla="*/ 0 60000 65536"/>
                      <a:gd name="T28" fmla="*/ 0 60000 65536"/>
                      <a:gd name="T29" fmla="*/ 0 60000 65536"/>
                      <a:gd name="T30" fmla="*/ 0 60000 65536"/>
                      <a:gd name="T31" fmla="*/ 0 60000 65536"/>
                      <a:gd name="T32" fmla="*/ 0 60000 65536"/>
                      <a:gd name="T33" fmla="*/ 0 60000 65536"/>
                      <a:gd name="T34" fmla="*/ 0 60000 65536"/>
                      <a:gd name="T35" fmla="*/ 0 60000 65536"/>
                      <a:gd name="T36" fmla="*/ 0 60000 65536"/>
                      <a:gd name="T37" fmla="*/ 0 60000 65536"/>
                      <a:gd name="T38" fmla="*/ 0 60000 65536"/>
                    </a:gdLst>
                    <a:ahLst/>
                    <a:cxnLst>
                      <a:cxn ang="T26">
                        <a:pos x="T0" y="T1"/>
                      </a:cxn>
                      <a:cxn ang="T27">
                        <a:pos x="T2" y="T3"/>
                      </a:cxn>
                      <a:cxn ang="T28">
                        <a:pos x="T4" y="T5"/>
                      </a:cxn>
                      <a:cxn ang="T29">
                        <a:pos x="T6" y="T7"/>
                      </a:cxn>
                      <a:cxn ang="T30">
                        <a:pos x="T8" y="T9"/>
                      </a:cxn>
                      <a:cxn ang="T31">
                        <a:pos x="T10" y="T11"/>
                      </a:cxn>
                      <a:cxn ang="T32">
                        <a:pos x="T12" y="T13"/>
                      </a:cxn>
                      <a:cxn ang="T33">
                        <a:pos x="T14" y="T15"/>
                      </a:cxn>
                      <a:cxn ang="T34">
                        <a:pos x="T16" y="T17"/>
                      </a:cxn>
                      <a:cxn ang="T35">
                        <a:pos x="T18" y="T19"/>
                      </a:cxn>
                      <a:cxn ang="T36">
                        <a:pos x="T20" y="T21"/>
                      </a:cxn>
                      <a:cxn ang="T37">
                        <a:pos x="T22" y="T23"/>
                      </a:cxn>
                      <a:cxn ang="T38">
                        <a:pos x="T24" y="T25"/>
                      </a:cxn>
                    </a:cxnLst>
                    <a:rect l="0" t="0" r="r" b="b"/>
                    <a:pathLst>
                      <a:path w="716280" h="868680">
                        <a:moveTo>
                          <a:pt x="30480" y="45720"/>
                        </a:moveTo>
                        <a:lnTo>
                          <a:pt x="0" y="220980"/>
                        </a:lnTo>
                        <a:lnTo>
                          <a:pt x="76200" y="480060"/>
                        </a:lnTo>
                        <a:lnTo>
                          <a:pt x="243840" y="510540"/>
                        </a:lnTo>
                        <a:lnTo>
                          <a:pt x="251460" y="678180"/>
                        </a:lnTo>
                        <a:lnTo>
                          <a:pt x="601980" y="868680"/>
                        </a:lnTo>
                        <a:lnTo>
                          <a:pt x="563880" y="640080"/>
                        </a:lnTo>
                        <a:lnTo>
                          <a:pt x="716280" y="594360"/>
                        </a:lnTo>
                        <a:lnTo>
                          <a:pt x="647700" y="320040"/>
                        </a:lnTo>
                        <a:lnTo>
                          <a:pt x="480060" y="259080"/>
                        </a:lnTo>
                        <a:lnTo>
                          <a:pt x="373380" y="99060"/>
                        </a:lnTo>
                        <a:lnTo>
                          <a:pt x="167640" y="0"/>
                        </a:lnTo>
                        <a:lnTo>
                          <a:pt x="30480" y="45720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  <p:sp>
                <p:nvSpPr>
                  <p:cNvPr id="174" name="フリーフォーム 95"/>
                  <p:cNvSpPr>
                    <a:spLocks/>
                  </p:cNvSpPr>
                  <p:nvPr/>
                </p:nvSpPr>
                <p:spPr bwMode="auto">
                  <a:xfrm>
                    <a:off x="4922520" y="5753100"/>
                    <a:ext cx="205740" cy="274320"/>
                  </a:xfrm>
                  <a:custGeom>
                    <a:avLst/>
                    <a:gdLst>
                      <a:gd name="T0" fmla="*/ 0 w 205740"/>
                      <a:gd name="T1" fmla="*/ 53340 h 274320"/>
                      <a:gd name="T2" fmla="*/ 45720 w 205740"/>
                      <a:gd name="T3" fmla="*/ 205740 h 274320"/>
                      <a:gd name="T4" fmla="*/ 137160 w 205740"/>
                      <a:gd name="T5" fmla="*/ 274320 h 274320"/>
                      <a:gd name="T6" fmla="*/ 205740 w 205740"/>
                      <a:gd name="T7" fmla="*/ 205740 h 274320"/>
                      <a:gd name="T8" fmla="*/ 160020 w 205740"/>
                      <a:gd name="T9" fmla="*/ 53340 h 274320"/>
                      <a:gd name="T10" fmla="*/ 83820 w 205740"/>
                      <a:gd name="T11" fmla="*/ 0 h 274320"/>
                      <a:gd name="T12" fmla="*/ 0 w 205740"/>
                      <a:gd name="T13" fmla="*/ 53340 h 274320"/>
                      <a:gd name="T14" fmla="*/ 0 60000 65536"/>
                      <a:gd name="T15" fmla="*/ 0 60000 65536"/>
                      <a:gd name="T16" fmla="*/ 0 60000 65536"/>
                      <a:gd name="T17" fmla="*/ 0 60000 65536"/>
                      <a:gd name="T18" fmla="*/ 0 60000 65536"/>
                      <a:gd name="T19" fmla="*/ 0 60000 65536"/>
                      <a:gd name="T20" fmla="*/ 0 60000 65536"/>
                    </a:gdLst>
                    <a:ahLst/>
                    <a:cxnLst>
                      <a:cxn ang="T14">
                        <a:pos x="T0" y="T1"/>
                      </a:cxn>
                      <a:cxn ang="T15">
                        <a:pos x="T2" y="T3"/>
                      </a:cxn>
                      <a:cxn ang="T16">
                        <a:pos x="T4" y="T5"/>
                      </a:cxn>
                      <a:cxn ang="T17">
                        <a:pos x="T6" y="T7"/>
                      </a:cxn>
                      <a:cxn ang="T18">
                        <a:pos x="T8" y="T9"/>
                      </a:cxn>
                      <a:cxn ang="T19">
                        <a:pos x="T10" y="T11"/>
                      </a:cxn>
                      <a:cxn ang="T20">
                        <a:pos x="T12" y="T13"/>
                      </a:cxn>
                    </a:cxnLst>
                    <a:rect l="0" t="0" r="r" b="b"/>
                    <a:pathLst>
                      <a:path w="205740" h="274320">
                        <a:moveTo>
                          <a:pt x="0" y="53340"/>
                        </a:moveTo>
                        <a:lnTo>
                          <a:pt x="45720" y="205740"/>
                        </a:lnTo>
                        <a:lnTo>
                          <a:pt x="137160" y="274320"/>
                        </a:lnTo>
                        <a:lnTo>
                          <a:pt x="205740" y="205740"/>
                        </a:lnTo>
                        <a:lnTo>
                          <a:pt x="160020" y="53340"/>
                        </a:lnTo>
                        <a:lnTo>
                          <a:pt x="83820" y="0"/>
                        </a:lnTo>
                        <a:lnTo>
                          <a:pt x="0" y="53340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</p:grpSp>
            <p:grpSp>
              <p:nvGrpSpPr>
                <p:cNvPr id="175" name="グループ化 96"/>
                <p:cNvGrpSpPr>
                  <a:grpSpLocks/>
                </p:cNvGrpSpPr>
                <p:nvPr/>
              </p:nvGrpSpPr>
              <p:grpSpPr bwMode="auto">
                <a:xfrm>
                  <a:off x="3996623" y="4501050"/>
                  <a:ext cx="282306" cy="1679605"/>
                  <a:chOff x="5193030" y="1238250"/>
                  <a:chExt cx="773430" cy="4244340"/>
                </a:xfrm>
              </p:grpSpPr>
              <p:sp>
                <p:nvSpPr>
                  <p:cNvPr id="176" name="フリーフォーム 97"/>
                  <p:cNvSpPr>
                    <a:spLocks/>
                  </p:cNvSpPr>
                  <p:nvPr/>
                </p:nvSpPr>
                <p:spPr bwMode="auto">
                  <a:xfrm>
                    <a:off x="5600700" y="1238250"/>
                    <a:ext cx="129540" cy="316230"/>
                  </a:xfrm>
                  <a:custGeom>
                    <a:avLst/>
                    <a:gdLst>
                      <a:gd name="T0" fmla="*/ 3810 w 129540"/>
                      <a:gd name="T1" fmla="*/ 0 h 316230"/>
                      <a:gd name="T2" fmla="*/ 26670 w 129540"/>
                      <a:gd name="T3" fmla="*/ 140970 h 316230"/>
                      <a:gd name="T4" fmla="*/ 0 w 129540"/>
                      <a:gd name="T5" fmla="*/ 213360 h 316230"/>
                      <a:gd name="T6" fmla="*/ 11430 w 129540"/>
                      <a:gd name="T7" fmla="*/ 316230 h 316230"/>
                      <a:gd name="T8" fmla="*/ 99060 w 129540"/>
                      <a:gd name="T9" fmla="*/ 220980 h 316230"/>
                      <a:gd name="T10" fmla="*/ 125730 w 129540"/>
                      <a:gd name="T11" fmla="*/ 156210 h 316230"/>
                      <a:gd name="T12" fmla="*/ 83820 w 129540"/>
                      <a:gd name="T13" fmla="*/ 80010 h 316230"/>
                      <a:gd name="T14" fmla="*/ 129540 w 129540"/>
                      <a:gd name="T15" fmla="*/ 34290 h 316230"/>
                      <a:gd name="T16" fmla="*/ 3810 w 129540"/>
                      <a:gd name="T17" fmla="*/ 0 h 316230"/>
                      <a:gd name="T18" fmla="*/ 0 60000 65536"/>
                      <a:gd name="T19" fmla="*/ 0 60000 65536"/>
                      <a:gd name="T20" fmla="*/ 0 60000 65536"/>
                      <a:gd name="T21" fmla="*/ 0 60000 65536"/>
                      <a:gd name="T22" fmla="*/ 0 60000 65536"/>
                      <a:gd name="T23" fmla="*/ 0 60000 65536"/>
                      <a:gd name="T24" fmla="*/ 0 60000 65536"/>
                      <a:gd name="T25" fmla="*/ 0 60000 65536"/>
                      <a:gd name="T26" fmla="*/ 0 60000 65536"/>
                    </a:gdLst>
                    <a:ahLst/>
                    <a:cxnLst>
                      <a:cxn ang="T18">
                        <a:pos x="T0" y="T1"/>
                      </a:cxn>
                      <a:cxn ang="T19">
                        <a:pos x="T2" y="T3"/>
                      </a:cxn>
                      <a:cxn ang="T20">
                        <a:pos x="T4" y="T5"/>
                      </a:cxn>
                      <a:cxn ang="T21">
                        <a:pos x="T6" y="T7"/>
                      </a:cxn>
                      <a:cxn ang="T22">
                        <a:pos x="T8" y="T9"/>
                      </a:cxn>
                      <a:cxn ang="T23">
                        <a:pos x="T10" y="T11"/>
                      </a:cxn>
                      <a:cxn ang="T24">
                        <a:pos x="T12" y="T13"/>
                      </a:cxn>
                      <a:cxn ang="T25">
                        <a:pos x="T14" y="T15"/>
                      </a:cxn>
                      <a:cxn ang="T26">
                        <a:pos x="T16" y="T17"/>
                      </a:cxn>
                    </a:cxnLst>
                    <a:rect l="0" t="0" r="r" b="b"/>
                    <a:pathLst>
                      <a:path w="129540" h="316230">
                        <a:moveTo>
                          <a:pt x="3810" y="0"/>
                        </a:moveTo>
                        <a:lnTo>
                          <a:pt x="26670" y="140970"/>
                        </a:lnTo>
                        <a:lnTo>
                          <a:pt x="0" y="213360"/>
                        </a:lnTo>
                        <a:lnTo>
                          <a:pt x="11430" y="316230"/>
                        </a:lnTo>
                        <a:lnTo>
                          <a:pt x="99060" y="220980"/>
                        </a:lnTo>
                        <a:lnTo>
                          <a:pt x="125730" y="156210"/>
                        </a:lnTo>
                        <a:lnTo>
                          <a:pt x="83820" y="80010"/>
                        </a:lnTo>
                        <a:lnTo>
                          <a:pt x="129540" y="34290"/>
                        </a:lnTo>
                        <a:lnTo>
                          <a:pt x="3810" y="0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  <p:sp>
                <p:nvSpPr>
                  <p:cNvPr id="177" name="フリーフォーム 98"/>
                  <p:cNvSpPr>
                    <a:spLocks/>
                  </p:cNvSpPr>
                  <p:nvPr/>
                </p:nvSpPr>
                <p:spPr bwMode="auto">
                  <a:xfrm>
                    <a:off x="5646420" y="1577340"/>
                    <a:ext cx="278130" cy="228600"/>
                  </a:xfrm>
                  <a:custGeom>
                    <a:avLst/>
                    <a:gdLst>
                      <a:gd name="T0" fmla="*/ 3810 w 278130"/>
                      <a:gd name="T1" fmla="*/ 0 h 228600"/>
                      <a:gd name="T2" fmla="*/ 0 w 278130"/>
                      <a:gd name="T3" fmla="*/ 118110 h 228600"/>
                      <a:gd name="T4" fmla="*/ 72390 w 278130"/>
                      <a:gd name="T5" fmla="*/ 144780 h 228600"/>
                      <a:gd name="T6" fmla="*/ 72390 w 278130"/>
                      <a:gd name="T7" fmla="*/ 209550 h 228600"/>
                      <a:gd name="T8" fmla="*/ 278130 w 278130"/>
                      <a:gd name="T9" fmla="*/ 228600 h 228600"/>
                      <a:gd name="T10" fmla="*/ 205740 w 278130"/>
                      <a:gd name="T11" fmla="*/ 60960 h 228600"/>
                      <a:gd name="T12" fmla="*/ 114300 w 278130"/>
                      <a:gd name="T13" fmla="*/ 83820 h 228600"/>
                      <a:gd name="T14" fmla="*/ 57150 w 278130"/>
                      <a:gd name="T15" fmla="*/ 41910 h 228600"/>
                      <a:gd name="T16" fmla="*/ 3810 w 278130"/>
                      <a:gd name="T17" fmla="*/ 0 h 228600"/>
                      <a:gd name="T18" fmla="*/ 0 60000 65536"/>
                      <a:gd name="T19" fmla="*/ 0 60000 65536"/>
                      <a:gd name="T20" fmla="*/ 0 60000 65536"/>
                      <a:gd name="T21" fmla="*/ 0 60000 65536"/>
                      <a:gd name="T22" fmla="*/ 0 60000 65536"/>
                      <a:gd name="T23" fmla="*/ 0 60000 65536"/>
                      <a:gd name="T24" fmla="*/ 0 60000 65536"/>
                      <a:gd name="T25" fmla="*/ 0 60000 65536"/>
                      <a:gd name="T26" fmla="*/ 0 60000 65536"/>
                    </a:gdLst>
                    <a:ahLst/>
                    <a:cxnLst>
                      <a:cxn ang="T18">
                        <a:pos x="T0" y="T1"/>
                      </a:cxn>
                      <a:cxn ang="T19">
                        <a:pos x="T2" y="T3"/>
                      </a:cxn>
                      <a:cxn ang="T20">
                        <a:pos x="T4" y="T5"/>
                      </a:cxn>
                      <a:cxn ang="T21">
                        <a:pos x="T6" y="T7"/>
                      </a:cxn>
                      <a:cxn ang="T22">
                        <a:pos x="T8" y="T9"/>
                      </a:cxn>
                      <a:cxn ang="T23">
                        <a:pos x="T10" y="T11"/>
                      </a:cxn>
                      <a:cxn ang="T24">
                        <a:pos x="T12" y="T13"/>
                      </a:cxn>
                      <a:cxn ang="T25">
                        <a:pos x="T14" y="T15"/>
                      </a:cxn>
                      <a:cxn ang="T26">
                        <a:pos x="T16" y="T17"/>
                      </a:cxn>
                    </a:cxnLst>
                    <a:rect l="0" t="0" r="r" b="b"/>
                    <a:pathLst>
                      <a:path w="278130" h="228600">
                        <a:moveTo>
                          <a:pt x="3810" y="0"/>
                        </a:moveTo>
                        <a:lnTo>
                          <a:pt x="0" y="118110"/>
                        </a:lnTo>
                        <a:lnTo>
                          <a:pt x="72390" y="144780"/>
                        </a:lnTo>
                        <a:lnTo>
                          <a:pt x="72390" y="209550"/>
                        </a:lnTo>
                        <a:lnTo>
                          <a:pt x="278130" y="228600"/>
                        </a:lnTo>
                        <a:lnTo>
                          <a:pt x="205740" y="60960"/>
                        </a:lnTo>
                        <a:lnTo>
                          <a:pt x="114300" y="83820"/>
                        </a:lnTo>
                        <a:lnTo>
                          <a:pt x="57150" y="41910"/>
                        </a:lnTo>
                        <a:lnTo>
                          <a:pt x="3810" y="0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  <p:sp>
                <p:nvSpPr>
                  <p:cNvPr id="178" name="フリーフォーム 99"/>
                  <p:cNvSpPr>
                    <a:spLocks/>
                  </p:cNvSpPr>
                  <p:nvPr/>
                </p:nvSpPr>
                <p:spPr bwMode="auto">
                  <a:xfrm>
                    <a:off x="5612130" y="1847850"/>
                    <a:ext cx="354330" cy="514350"/>
                  </a:xfrm>
                  <a:custGeom>
                    <a:avLst/>
                    <a:gdLst>
                      <a:gd name="T0" fmla="*/ 0 w 354330"/>
                      <a:gd name="T1" fmla="*/ 7620 h 514350"/>
                      <a:gd name="T2" fmla="*/ 38100 w 354330"/>
                      <a:gd name="T3" fmla="*/ 121920 h 514350"/>
                      <a:gd name="T4" fmla="*/ 102870 w 354330"/>
                      <a:gd name="T5" fmla="*/ 72390 h 514350"/>
                      <a:gd name="T6" fmla="*/ 125730 w 354330"/>
                      <a:gd name="T7" fmla="*/ 144780 h 514350"/>
                      <a:gd name="T8" fmla="*/ 152400 w 354330"/>
                      <a:gd name="T9" fmla="*/ 194310 h 514350"/>
                      <a:gd name="T10" fmla="*/ 87630 w 354330"/>
                      <a:gd name="T11" fmla="*/ 224790 h 514350"/>
                      <a:gd name="T12" fmla="*/ 19050 w 354330"/>
                      <a:gd name="T13" fmla="*/ 224790 h 514350"/>
                      <a:gd name="T14" fmla="*/ 72390 w 354330"/>
                      <a:gd name="T15" fmla="*/ 312420 h 514350"/>
                      <a:gd name="T16" fmla="*/ 11430 w 354330"/>
                      <a:gd name="T17" fmla="*/ 358140 h 514350"/>
                      <a:gd name="T18" fmla="*/ 34290 w 354330"/>
                      <a:gd name="T19" fmla="*/ 453390 h 514350"/>
                      <a:gd name="T20" fmla="*/ 87630 w 354330"/>
                      <a:gd name="T21" fmla="*/ 422910 h 514350"/>
                      <a:gd name="T22" fmla="*/ 278130 w 354330"/>
                      <a:gd name="T23" fmla="*/ 514350 h 514350"/>
                      <a:gd name="T24" fmla="*/ 270510 w 354330"/>
                      <a:gd name="T25" fmla="*/ 358140 h 514350"/>
                      <a:gd name="T26" fmla="*/ 354330 w 354330"/>
                      <a:gd name="T27" fmla="*/ 381000 h 514350"/>
                      <a:gd name="T28" fmla="*/ 327660 w 354330"/>
                      <a:gd name="T29" fmla="*/ 300990 h 514350"/>
                      <a:gd name="T30" fmla="*/ 320040 w 354330"/>
                      <a:gd name="T31" fmla="*/ 156210 h 514350"/>
                      <a:gd name="T32" fmla="*/ 240030 w 354330"/>
                      <a:gd name="T33" fmla="*/ 137160 h 514350"/>
                      <a:gd name="T34" fmla="*/ 243840 w 354330"/>
                      <a:gd name="T35" fmla="*/ 68580 h 514350"/>
                      <a:gd name="T36" fmla="*/ 163830 w 354330"/>
                      <a:gd name="T37" fmla="*/ 0 h 514350"/>
                      <a:gd name="T38" fmla="*/ 0 w 354330"/>
                      <a:gd name="T39" fmla="*/ 7620 h 514350"/>
                      <a:gd name="T40" fmla="*/ 0 60000 65536"/>
                      <a:gd name="T41" fmla="*/ 0 60000 65536"/>
                      <a:gd name="T42" fmla="*/ 0 60000 65536"/>
                      <a:gd name="T43" fmla="*/ 0 60000 65536"/>
                      <a:gd name="T44" fmla="*/ 0 60000 65536"/>
                      <a:gd name="T45" fmla="*/ 0 60000 65536"/>
                      <a:gd name="T46" fmla="*/ 0 60000 65536"/>
                      <a:gd name="T47" fmla="*/ 0 60000 65536"/>
                      <a:gd name="T48" fmla="*/ 0 60000 65536"/>
                      <a:gd name="T49" fmla="*/ 0 60000 65536"/>
                      <a:gd name="T50" fmla="*/ 0 60000 65536"/>
                      <a:gd name="T51" fmla="*/ 0 60000 65536"/>
                      <a:gd name="T52" fmla="*/ 0 60000 65536"/>
                      <a:gd name="T53" fmla="*/ 0 60000 65536"/>
                      <a:gd name="T54" fmla="*/ 0 60000 65536"/>
                      <a:gd name="T55" fmla="*/ 0 60000 65536"/>
                      <a:gd name="T56" fmla="*/ 0 60000 65536"/>
                      <a:gd name="T57" fmla="*/ 0 60000 65536"/>
                      <a:gd name="T58" fmla="*/ 0 60000 65536"/>
                      <a:gd name="T59" fmla="*/ 0 60000 65536"/>
                    </a:gdLst>
                    <a:ahLst/>
                    <a:cxnLst>
                      <a:cxn ang="T40">
                        <a:pos x="T0" y="T1"/>
                      </a:cxn>
                      <a:cxn ang="T41">
                        <a:pos x="T2" y="T3"/>
                      </a:cxn>
                      <a:cxn ang="T42">
                        <a:pos x="T4" y="T5"/>
                      </a:cxn>
                      <a:cxn ang="T43">
                        <a:pos x="T6" y="T7"/>
                      </a:cxn>
                      <a:cxn ang="T44">
                        <a:pos x="T8" y="T9"/>
                      </a:cxn>
                      <a:cxn ang="T45">
                        <a:pos x="T10" y="T11"/>
                      </a:cxn>
                      <a:cxn ang="T46">
                        <a:pos x="T12" y="T13"/>
                      </a:cxn>
                      <a:cxn ang="T47">
                        <a:pos x="T14" y="T15"/>
                      </a:cxn>
                      <a:cxn ang="T48">
                        <a:pos x="T16" y="T17"/>
                      </a:cxn>
                      <a:cxn ang="T49">
                        <a:pos x="T18" y="T19"/>
                      </a:cxn>
                      <a:cxn ang="T50">
                        <a:pos x="T20" y="T21"/>
                      </a:cxn>
                      <a:cxn ang="T51">
                        <a:pos x="T22" y="T23"/>
                      </a:cxn>
                      <a:cxn ang="T52">
                        <a:pos x="T24" y="T25"/>
                      </a:cxn>
                      <a:cxn ang="T53">
                        <a:pos x="T26" y="T27"/>
                      </a:cxn>
                      <a:cxn ang="T54">
                        <a:pos x="T28" y="T29"/>
                      </a:cxn>
                      <a:cxn ang="T55">
                        <a:pos x="T30" y="T31"/>
                      </a:cxn>
                      <a:cxn ang="T56">
                        <a:pos x="T32" y="T33"/>
                      </a:cxn>
                      <a:cxn ang="T57">
                        <a:pos x="T34" y="T35"/>
                      </a:cxn>
                      <a:cxn ang="T58">
                        <a:pos x="T36" y="T37"/>
                      </a:cxn>
                      <a:cxn ang="T59">
                        <a:pos x="T38" y="T39"/>
                      </a:cxn>
                    </a:cxnLst>
                    <a:rect l="0" t="0" r="r" b="b"/>
                    <a:pathLst>
                      <a:path w="354330" h="514350">
                        <a:moveTo>
                          <a:pt x="0" y="7620"/>
                        </a:moveTo>
                        <a:lnTo>
                          <a:pt x="38100" y="121920"/>
                        </a:lnTo>
                        <a:lnTo>
                          <a:pt x="102870" y="72390"/>
                        </a:lnTo>
                        <a:lnTo>
                          <a:pt x="125730" y="144780"/>
                        </a:lnTo>
                        <a:lnTo>
                          <a:pt x="152400" y="194310"/>
                        </a:lnTo>
                        <a:lnTo>
                          <a:pt x="87630" y="224790"/>
                        </a:lnTo>
                        <a:lnTo>
                          <a:pt x="19050" y="224790"/>
                        </a:lnTo>
                        <a:lnTo>
                          <a:pt x="72390" y="312420"/>
                        </a:lnTo>
                        <a:lnTo>
                          <a:pt x="11430" y="358140"/>
                        </a:lnTo>
                        <a:lnTo>
                          <a:pt x="34290" y="453390"/>
                        </a:lnTo>
                        <a:lnTo>
                          <a:pt x="87630" y="422910"/>
                        </a:lnTo>
                        <a:lnTo>
                          <a:pt x="278130" y="514350"/>
                        </a:lnTo>
                        <a:lnTo>
                          <a:pt x="270510" y="358140"/>
                        </a:lnTo>
                        <a:lnTo>
                          <a:pt x="354330" y="381000"/>
                        </a:lnTo>
                        <a:lnTo>
                          <a:pt x="327660" y="300990"/>
                        </a:lnTo>
                        <a:lnTo>
                          <a:pt x="320040" y="156210"/>
                        </a:lnTo>
                        <a:lnTo>
                          <a:pt x="240030" y="137160"/>
                        </a:lnTo>
                        <a:lnTo>
                          <a:pt x="243840" y="68580"/>
                        </a:lnTo>
                        <a:lnTo>
                          <a:pt x="163830" y="0"/>
                        </a:lnTo>
                        <a:lnTo>
                          <a:pt x="0" y="7620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  <p:sp>
                <p:nvSpPr>
                  <p:cNvPr id="179" name="フリーフォーム 100"/>
                  <p:cNvSpPr>
                    <a:spLocks/>
                  </p:cNvSpPr>
                  <p:nvPr/>
                </p:nvSpPr>
                <p:spPr bwMode="auto">
                  <a:xfrm>
                    <a:off x="5193030" y="4697730"/>
                    <a:ext cx="422910" cy="784860"/>
                  </a:xfrm>
                  <a:custGeom>
                    <a:avLst/>
                    <a:gdLst>
                      <a:gd name="T0" fmla="*/ 0 w 422910"/>
                      <a:gd name="T1" fmla="*/ 0 h 784860"/>
                      <a:gd name="T2" fmla="*/ 110490 w 422910"/>
                      <a:gd name="T3" fmla="*/ 251460 h 784860"/>
                      <a:gd name="T4" fmla="*/ 160020 w 422910"/>
                      <a:gd name="T5" fmla="*/ 285750 h 784860"/>
                      <a:gd name="T6" fmla="*/ 118110 w 422910"/>
                      <a:gd name="T7" fmla="*/ 350520 h 784860"/>
                      <a:gd name="T8" fmla="*/ 186690 w 422910"/>
                      <a:gd name="T9" fmla="*/ 346710 h 784860"/>
                      <a:gd name="T10" fmla="*/ 182880 w 422910"/>
                      <a:gd name="T11" fmla="*/ 483870 h 784860"/>
                      <a:gd name="T12" fmla="*/ 255270 w 422910"/>
                      <a:gd name="T13" fmla="*/ 598170 h 784860"/>
                      <a:gd name="T14" fmla="*/ 308610 w 422910"/>
                      <a:gd name="T15" fmla="*/ 544830 h 784860"/>
                      <a:gd name="T16" fmla="*/ 361950 w 422910"/>
                      <a:gd name="T17" fmla="*/ 670560 h 784860"/>
                      <a:gd name="T18" fmla="*/ 320040 w 422910"/>
                      <a:gd name="T19" fmla="*/ 742950 h 784860"/>
                      <a:gd name="T20" fmla="*/ 381000 w 422910"/>
                      <a:gd name="T21" fmla="*/ 784860 h 784860"/>
                      <a:gd name="T22" fmla="*/ 407670 w 422910"/>
                      <a:gd name="T23" fmla="*/ 636270 h 784860"/>
                      <a:gd name="T24" fmla="*/ 335280 w 422910"/>
                      <a:gd name="T25" fmla="*/ 502920 h 784860"/>
                      <a:gd name="T26" fmla="*/ 358140 w 422910"/>
                      <a:gd name="T27" fmla="*/ 464820 h 784860"/>
                      <a:gd name="T28" fmla="*/ 422910 w 422910"/>
                      <a:gd name="T29" fmla="*/ 430530 h 784860"/>
                      <a:gd name="T30" fmla="*/ 281940 w 422910"/>
                      <a:gd name="T31" fmla="*/ 377190 h 784860"/>
                      <a:gd name="T32" fmla="*/ 278130 w 422910"/>
                      <a:gd name="T33" fmla="*/ 297180 h 784860"/>
                      <a:gd name="T34" fmla="*/ 320040 w 422910"/>
                      <a:gd name="T35" fmla="*/ 213360 h 784860"/>
                      <a:gd name="T36" fmla="*/ 190500 w 422910"/>
                      <a:gd name="T37" fmla="*/ 198120 h 784860"/>
                      <a:gd name="T38" fmla="*/ 190500 w 422910"/>
                      <a:gd name="T39" fmla="*/ 140970 h 784860"/>
                      <a:gd name="T40" fmla="*/ 278130 w 422910"/>
                      <a:gd name="T41" fmla="*/ 87630 h 784860"/>
                      <a:gd name="T42" fmla="*/ 213360 w 422910"/>
                      <a:gd name="T43" fmla="*/ 26670 h 784860"/>
                      <a:gd name="T44" fmla="*/ 148590 w 422910"/>
                      <a:gd name="T45" fmla="*/ 34290 h 784860"/>
                      <a:gd name="T46" fmla="*/ 121920 w 422910"/>
                      <a:gd name="T47" fmla="*/ 91440 h 784860"/>
                      <a:gd name="T48" fmla="*/ 0 w 422910"/>
                      <a:gd name="T49" fmla="*/ 0 h 784860"/>
                      <a:gd name="T50" fmla="*/ 0 60000 65536"/>
                      <a:gd name="T51" fmla="*/ 0 60000 65536"/>
                      <a:gd name="T52" fmla="*/ 0 60000 65536"/>
                      <a:gd name="T53" fmla="*/ 0 60000 65536"/>
                      <a:gd name="T54" fmla="*/ 0 60000 65536"/>
                      <a:gd name="T55" fmla="*/ 0 60000 65536"/>
                      <a:gd name="T56" fmla="*/ 0 60000 65536"/>
                      <a:gd name="T57" fmla="*/ 0 60000 65536"/>
                      <a:gd name="T58" fmla="*/ 0 60000 65536"/>
                      <a:gd name="T59" fmla="*/ 0 60000 65536"/>
                      <a:gd name="T60" fmla="*/ 0 60000 65536"/>
                      <a:gd name="T61" fmla="*/ 0 60000 65536"/>
                      <a:gd name="T62" fmla="*/ 0 60000 65536"/>
                      <a:gd name="T63" fmla="*/ 0 60000 65536"/>
                      <a:gd name="T64" fmla="*/ 0 60000 65536"/>
                      <a:gd name="T65" fmla="*/ 0 60000 65536"/>
                      <a:gd name="T66" fmla="*/ 0 60000 65536"/>
                      <a:gd name="T67" fmla="*/ 0 60000 65536"/>
                      <a:gd name="T68" fmla="*/ 0 60000 65536"/>
                      <a:gd name="T69" fmla="*/ 0 60000 65536"/>
                      <a:gd name="T70" fmla="*/ 0 60000 65536"/>
                      <a:gd name="T71" fmla="*/ 0 60000 65536"/>
                      <a:gd name="T72" fmla="*/ 0 60000 65536"/>
                      <a:gd name="T73" fmla="*/ 0 60000 65536"/>
                      <a:gd name="T74" fmla="*/ 0 60000 65536"/>
                    </a:gdLst>
                    <a:ahLst/>
                    <a:cxnLst>
                      <a:cxn ang="T50">
                        <a:pos x="T0" y="T1"/>
                      </a:cxn>
                      <a:cxn ang="T51">
                        <a:pos x="T2" y="T3"/>
                      </a:cxn>
                      <a:cxn ang="T52">
                        <a:pos x="T4" y="T5"/>
                      </a:cxn>
                      <a:cxn ang="T53">
                        <a:pos x="T6" y="T7"/>
                      </a:cxn>
                      <a:cxn ang="T54">
                        <a:pos x="T8" y="T9"/>
                      </a:cxn>
                      <a:cxn ang="T55">
                        <a:pos x="T10" y="T11"/>
                      </a:cxn>
                      <a:cxn ang="T56">
                        <a:pos x="T12" y="T13"/>
                      </a:cxn>
                      <a:cxn ang="T57">
                        <a:pos x="T14" y="T15"/>
                      </a:cxn>
                      <a:cxn ang="T58">
                        <a:pos x="T16" y="T17"/>
                      </a:cxn>
                      <a:cxn ang="T59">
                        <a:pos x="T18" y="T19"/>
                      </a:cxn>
                      <a:cxn ang="T60">
                        <a:pos x="T20" y="T21"/>
                      </a:cxn>
                      <a:cxn ang="T61">
                        <a:pos x="T22" y="T23"/>
                      </a:cxn>
                      <a:cxn ang="T62">
                        <a:pos x="T24" y="T25"/>
                      </a:cxn>
                      <a:cxn ang="T63">
                        <a:pos x="T26" y="T27"/>
                      </a:cxn>
                      <a:cxn ang="T64">
                        <a:pos x="T28" y="T29"/>
                      </a:cxn>
                      <a:cxn ang="T65">
                        <a:pos x="T30" y="T31"/>
                      </a:cxn>
                      <a:cxn ang="T66">
                        <a:pos x="T32" y="T33"/>
                      </a:cxn>
                      <a:cxn ang="T67">
                        <a:pos x="T34" y="T35"/>
                      </a:cxn>
                      <a:cxn ang="T68">
                        <a:pos x="T36" y="T37"/>
                      </a:cxn>
                      <a:cxn ang="T69">
                        <a:pos x="T38" y="T39"/>
                      </a:cxn>
                      <a:cxn ang="T70">
                        <a:pos x="T40" y="T41"/>
                      </a:cxn>
                      <a:cxn ang="T71">
                        <a:pos x="T42" y="T43"/>
                      </a:cxn>
                      <a:cxn ang="T72">
                        <a:pos x="T44" y="T45"/>
                      </a:cxn>
                      <a:cxn ang="T73">
                        <a:pos x="T46" y="T47"/>
                      </a:cxn>
                      <a:cxn ang="T74">
                        <a:pos x="T48" y="T49"/>
                      </a:cxn>
                    </a:cxnLst>
                    <a:rect l="0" t="0" r="r" b="b"/>
                    <a:pathLst>
                      <a:path w="422910" h="784860">
                        <a:moveTo>
                          <a:pt x="0" y="0"/>
                        </a:moveTo>
                        <a:lnTo>
                          <a:pt x="110490" y="251460"/>
                        </a:lnTo>
                        <a:lnTo>
                          <a:pt x="160020" y="285750"/>
                        </a:lnTo>
                        <a:lnTo>
                          <a:pt x="118110" y="350520"/>
                        </a:lnTo>
                        <a:lnTo>
                          <a:pt x="186690" y="346710"/>
                        </a:lnTo>
                        <a:lnTo>
                          <a:pt x="182880" y="483870"/>
                        </a:lnTo>
                        <a:lnTo>
                          <a:pt x="255270" y="598170"/>
                        </a:lnTo>
                        <a:lnTo>
                          <a:pt x="308610" y="544830"/>
                        </a:lnTo>
                        <a:lnTo>
                          <a:pt x="361950" y="670560"/>
                        </a:lnTo>
                        <a:lnTo>
                          <a:pt x="320040" y="742950"/>
                        </a:lnTo>
                        <a:lnTo>
                          <a:pt x="381000" y="784860"/>
                        </a:lnTo>
                        <a:lnTo>
                          <a:pt x="407670" y="636270"/>
                        </a:lnTo>
                        <a:lnTo>
                          <a:pt x="335280" y="502920"/>
                        </a:lnTo>
                        <a:lnTo>
                          <a:pt x="358140" y="464820"/>
                        </a:lnTo>
                        <a:lnTo>
                          <a:pt x="422910" y="430530"/>
                        </a:lnTo>
                        <a:lnTo>
                          <a:pt x="281940" y="377190"/>
                        </a:lnTo>
                        <a:lnTo>
                          <a:pt x="278130" y="297180"/>
                        </a:lnTo>
                        <a:lnTo>
                          <a:pt x="320040" y="213360"/>
                        </a:lnTo>
                        <a:lnTo>
                          <a:pt x="190500" y="198120"/>
                        </a:lnTo>
                        <a:lnTo>
                          <a:pt x="190500" y="140970"/>
                        </a:lnTo>
                        <a:lnTo>
                          <a:pt x="278130" y="87630"/>
                        </a:lnTo>
                        <a:lnTo>
                          <a:pt x="213360" y="26670"/>
                        </a:lnTo>
                        <a:lnTo>
                          <a:pt x="148590" y="34290"/>
                        </a:lnTo>
                        <a:lnTo>
                          <a:pt x="121920" y="91440"/>
                        </a:lnTo>
                        <a:lnTo>
                          <a:pt x="0" y="0"/>
                        </a:lnTo>
                        <a:close/>
                      </a:path>
                    </a:pathLst>
                  </a:custGeom>
                  <a:ln w="3175">
                    <a:headEnd/>
                    <a:tailEnd/>
                  </a:ln>
                </p:spPr>
                <p:style>
                  <a:lnRef idx="2">
                    <a:schemeClr val="accent3">
                      <a:shade val="50000"/>
                    </a:schemeClr>
                  </a:lnRef>
                  <a:fillRef idx="1">
                    <a:schemeClr val="accent3"/>
                  </a:fillRef>
                  <a:effectRef idx="0">
                    <a:schemeClr val="accent3"/>
                  </a:effectRef>
                  <a:fontRef idx="minor">
                    <a:schemeClr val="lt1"/>
                  </a:fontRef>
                </p:style>
                <p:txBody>
                  <a:bodyPr/>
                  <a:lstStyle/>
                  <a:p>
                    <a:endParaRPr lang="ja-JP" altLang="en-US" sz="1283"/>
                  </a:p>
                </p:txBody>
              </p:sp>
            </p:grpSp>
          </p:grpSp>
          <p:grpSp>
            <p:nvGrpSpPr>
              <p:cNvPr id="6" name="グループ化 5">
                <a:extLst>
                  <a:ext uri="{FF2B5EF4-FFF2-40B4-BE49-F238E27FC236}">
                    <a16:creationId xmlns:a16="http://schemas.microsoft.com/office/drawing/2014/main" id="{D81BA92E-2967-4990-8213-7EA9222AE8DF}"/>
                  </a:ext>
                </a:extLst>
              </p:cNvPr>
              <p:cNvGrpSpPr/>
              <p:nvPr/>
            </p:nvGrpSpPr>
            <p:grpSpPr>
              <a:xfrm>
                <a:off x="702218" y="4207953"/>
                <a:ext cx="3918857" cy="2441256"/>
                <a:chOff x="702218" y="4207953"/>
                <a:chExt cx="3918857" cy="2441256"/>
              </a:xfrm>
            </p:grpSpPr>
            <p:sp>
              <p:nvSpPr>
                <p:cNvPr id="189" name="フリーフォーム 188"/>
                <p:cNvSpPr/>
                <p:nvPr/>
              </p:nvSpPr>
              <p:spPr>
                <a:xfrm>
                  <a:off x="702218" y="4207953"/>
                  <a:ext cx="3918857" cy="2441256"/>
                </a:xfrm>
                <a:custGeom>
                  <a:avLst/>
                  <a:gdLst>
                    <a:gd name="connsiteX0" fmla="*/ 0 w 5486400"/>
                    <a:gd name="connsiteY0" fmla="*/ 0 h 3417758"/>
                    <a:gd name="connsiteX1" fmla="*/ 5486400 w 5486400"/>
                    <a:gd name="connsiteY1" fmla="*/ 0 h 3417758"/>
                    <a:gd name="connsiteX2" fmla="*/ 5486400 w 5486400"/>
                    <a:gd name="connsiteY2" fmla="*/ 3417758 h 34177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5486400" h="3417758">
                      <a:moveTo>
                        <a:pt x="0" y="0"/>
                      </a:moveTo>
                      <a:lnTo>
                        <a:pt x="5486400" y="0"/>
                      </a:lnTo>
                      <a:lnTo>
                        <a:pt x="5486400" y="3417758"/>
                      </a:lnTo>
                    </a:path>
                  </a:pathLst>
                </a:custGeom>
                <a:noFill/>
                <a:ln w="3175">
                  <a:solidFill>
                    <a:schemeClr val="tx1"/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sz="1283"/>
                </a:p>
              </p:txBody>
            </p:sp>
            <p:sp>
              <p:nvSpPr>
                <p:cNvPr id="190" name="フリーフォーム 189"/>
                <p:cNvSpPr/>
                <p:nvPr/>
              </p:nvSpPr>
              <p:spPr>
                <a:xfrm>
                  <a:off x="2316617" y="4207953"/>
                  <a:ext cx="0" cy="2441256"/>
                </a:xfrm>
                <a:custGeom>
                  <a:avLst/>
                  <a:gdLst>
                    <a:gd name="connsiteX0" fmla="*/ 0 w 5486400"/>
                    <a:gd name="connsiteY0" fmla="*/ 0 h 3417758"/>
                    <a:gd name="connsiteX1" fmla="*/ 5486400 w 5486400"/>
                    <a:gd name="connsiteY1" fmla="*/ 0 h 3417758"/>
                    <a:gd name="connsiteX2" fmla="*/ 5486400 w 5486400"/>
                    <a:gd name="connsiteY2" fmla="*/ 3417758 h 3417758"/>
                    <a:gd name="connsiteX0" fmla="*/ 0 w 0"/>
                    <a:gd name="connsiteY0" fmla="*/ 0 h 3417758"/>
                    <a:gd name="connsiteX1" fmla="*/ 0 w 0"/>
                    <a:gd name="connsiteY1" fmla="*/ 3417758 h 34177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h="3417758">
                      <a:moveTo>
                        <a:pt x="0" y="0"/>
                      </a:moveTo>
                      <a:lnTo>
                        <a:pt x="0" y="3417758"/>
                      </a:lnTo>
                    </a:path>
                  </a:pathLst>
                </a:custGeom>
                <a:noFill/>
                <a:ln w="3175">
                  <a:solidFill>
                    <a:schemeClr val="tx1"/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sz="1283"/>
                </a:p>
              </p:txBody>
            </p:sp>
            <p:sp>
              <p:nvSpPr>
                <p:cNvPr id="191" name="フリーフォーム 190"/>
                <p:cNvSpPr/>
                <p:nvPr/>
              </p:nvSpPr>
              <p:spPr>
                <a:xfrm>
                  <a:off x="3537244" y="4207953"/>
                  <a:ext cx="0" cy="2441256"/>
                </a:xfrm>
                <a:custGeom>
                  <a:avLst/>
                  <a:gdLst>
                    <a:gd name="connsiteX0" fmla="*/ 0 w 5486400"/>
                    <a:gd name="connsiteY0" fmla="*/ 0 h 3417758"/>
                    <a:gd name="connsiteX1" fmla="*/ 5486400 w 5486400"/>
                    <a:gd name="connsiteY1" fmla="*/ 0 h 3417758"/>
                    <a:gd name="connsiteX2" fmla="*/ 5486400 w 5486400"/>
                    <a:gd name="connsiteY2" fmla="*/ 3417758 h 3417758"/>
                    <a:gd name="connsiteX0" fmla="*/ 0 w 0"/>
                    <a:gd name="connsiteY0" fmla="*/ 0 h 3417758"/>
                    <a:gd name="connsiteX1" fmla="*/ 0 w 0"/>
                    <a:gd name="connsiteY1" fmla="*/ 3417758 h 34177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h="3417758">
                      <a:moveTo>
                        <a:pt x="0" y="0"/>
                      </a:moveTo>
                      <a:lnTo>
                        <a:pt x="0" y="3417758"/>
                      </a:lnTo>
                    </a:path>
                  </a:pathLst>
                </a:custGeom>
                <a:noFill/>
                <a:ln w="3175">
                  <a:solidFill>
                    <a:schemeClr val="tx1"/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sz="1283"/>
                </a:p>
              </p:txBody>
            </p:sp>
          </p:grpSp>
        </p:grpSp>
      </p:grpSp>
      <p:grpSp>
        <p:nvGrpSpPr>
          <p:cNvPr id="194" name="グループ化 193">
            <a:extLst>
              <a:ext uri="{FF2B5EF4-FFF2-40B4-BE49-F238E27FC236}">
                <a16:creationId xmlns:a16="http://schemas.microsoft.com/office/drawing/2014/main" id="{99497A96-BBB0-4830-B9FA-5A6E8D1017DE}"/>
              </a:ext>
            </a:extLst>
          </p:cNvPr>
          <p:cNvGrpSpPr/>
          <p:nvPr/>
        </p:nvGrpSpPr>
        <p:grpSpPr>
          <a:xfrm>
            <a:off x="1290193" y="102174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5" name="四角形: 上の 2 つの角を丸める 194">
              <a:extLst>
                <a:ext uri="{FF2B5EF4-FFF2-40B4-BE49-F238E27FC236}">
                  <a16:creationId xmlns:a16="http://schemas.microsoft.com/office/drawing/2014/main" id="{5A61B4CF-46D2-4D91-A675-BF6824AAFA7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奥多摩町</a:t>
              </a:r>
            </a:p>
          </p:txBody>
        </p:sp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952F2DD5-6707-40B3-8419-474A9F092F2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9" name="グループ化 198">
            <a:extLst>
              <a:ext uri="{FF2B5EF4-FFF2-40B4-BE49-F238E27FC236}">
                <a16:creationId xmlns:a16="http://schemas.microsoft.com/office/drawing/2014/main" id="{F0AA895D-671D-4B43-B349-67518C41C4B8}"/>
              </a:ext>
            </a:extLst>
          </p:cNvPr>
          <p:cNvGrpSpPr/>
          <p:nvPr/>
        </p:nvGrpSpPr>
        <p:grpSpPr>
          <a:xfrm>
            <a:off x="2578785" y="48741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13136839-9E26-48CB-9806-191220B7240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八丈村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1" name="四角形: 上の 2 つの角を丸める 200">
              <a:extLst>
                <a:ext uri="{FF2B5EF4-FFF2-40B4-BE49-F238E27FC236}">
                  <a16:creationId xmlns:a16="http://schemas.microsoft.com/office/drawing/2014/main" id="{DC1291D1-F2B3-437B-8E0A-ED61230E7F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2" name="グループ化 201">
            <a:extLst>
              <a:ext uri="{FF2B5EF4-FFF2-40B4-BE49-F238E27FC236}">
                <a16:creationId xmlns:a16="http://schemas.microsoft.com/office/drawing/2014/main" id="{CF881882-B56E-42AE-9098-FDDC14F8BC0B}"/>
              </a:ext>
            </a:extLst>
          </p:cNvPr>
          <p:cNvGrpSpPr/>
          <p:nvPr/>
        </p:nvGrpSpPr>
        <p:grpSpPr>
          <a:xfrm>
            <a:off x="2578785" y="58640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56803E58-D4F5-45C5-87E4-28562400339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青ヶ島村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4" name="四角形: 上の 2 つの角を丸める 203">
              <a:extLst>
                <a:ext uri="{FF2B5EF4-FFF2-40B4-BE49-F238E27FC236}">
                  <a16:creationId xmlns:a16="http://schemas.microsoft.com/office/drawing/2014/main" id="{1783C8C4-8E68-45DC-B4B6-D24ACA62392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5" name="グループ化 204">
            <a:extLst>
              <a:ext uri="{FF2B5EF4-FFF2-40B4-BE49-F238E27FC236}">
                <a16:creationId xmlns:a16="http://schemas.microsoft.com/office/drawing/2014/main" id="{E9E81FD9-9A4B-492F-AFAF-5B0E871C0887}"/>
              </a:ext>
            </a:extLst>
          </p:cNvPr>
          <p:cNvGrpSpPr/>
          <p:nvPr/>
        </p:nvGrpSpPr>
        <p:grpSpPr>
          <a:xfrm>
            <a:off x="3752397" y="500460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6" name="四角形: 上の 2 つの角を丸める 205">
              <a:extLst>
                <a:ext uri="{FF2B5EF4-FFF2-40B4-BE49-F238E27FC236}">
                  <a16:creationId xmlns:a16="http://schemas.microsoft.com/office/drawing/2014/main" id="{2FB13521-FC82-41D6-9C3A-A6D985BC2D3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小笠原村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356CB527-EFAF-4A5E-A965-E4E79464483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8" name="グループ化 207">
            <a:extLst>
              <a:ext uri="{FF2B5EF4-FFF2-40B4-BE49-F238E27FC236}">
                <a16:creationId xmlns:a16="http://schemas.microsoft.com/office/drawing/2014/main" id="{F8792EFD-2873-42AD-A2A9-CA0799B7C3E4}"/>
              </a:ext>
            </a:extLst>
          </p:cNvPr>
          <p:cNvGrpSpPr/>
          <p:nvPr/>
        </p:nvGrpSpPr>
        <p:grpSpPr>
          <a:xfrm>
            <a:off x="609514" y="43803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A5CB8F24-6920-42B5-BD99-E24432E3B5A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大島町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10" name="四角形: 上の 2 つの角を丸める 209">
              <a:extLst>
                <a:ext uri="{FF2B5EF4-FFF2-40B4-BE49-F238E27FC236}">
                  <a16:creationId xmlns:a16="http://schemas.microsoft.com/office/drawing/2014/main" id="{80BB887F-703E-4EF7-A55B-6398CAE225D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1" name="グループ化 210">
            <a:extLst>
              <a:ext uri="{FF2B5EF4-FFF2-40B4-BE49-F238E27FC236}">
                <a16:creationId xmlns:a16="http://schemas.microsoft.com/office/drawing/2014/main" id="{B6424819-55AE-446B-9E2F-8C130720DE81}"/>
              </a:ext>
            </a:extLst>
          </p:cNvPr>
          <p:cNvGrpSpPr/>
          <p:nvPr/>
        </p:nvGrpSpPr>
        <p:grpSpPr>
          <a:xfrm>
            <a:off x="1619273" y="207683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4E31579E-F8F0-4DA4-8460-C73AEAD6CD6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檜原村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13" name="四角形: 上の 2 つの角を丸める 212">
              <a:extLst>
                <a:ext uri="{FF2B5EF4-FFF2-40B4-BE49-F238E27FC236}">
                  <a16:creationId xmlns:a16="http://schemas.microsoft.com/office/drawing/2014/main" id="{A21C4D21-BD09-41F3-B2D7-F52D6698AD3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215" name="テキスト ボックス 214">
            <a:extLst>
              <a:ext uri="{FF2B5EF4-FFF2-40B4-BE49-F238E27FC236}">
                <a16:creationId xmlns:a16="http://schemas.microsoft.com/office/drawing/2014/main" id="{93BF19B7-23E1-4E38-8E66-B939B355D96C}"/>
              </a:ext>
            </a:extLst>
          </p:cNvPr>
          <p:cNvSpPr txBox="1"/>
          <p:nvPr/>
        </p:nvSpPr>
        <p:spPr>
          <a:xfrm>
            <a:off x="6748248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東京都</a:t>
            </a:r>
          </a:p>
        </p:txBody>
      </p:sp>
      <p:sp>
        <p:nvSpPr>
          <p:cNvPr id="216" name="テキスト ボックス 215">
            <a:extLst>
              <a:ext uri="{FF2B5EF4-FFF2-40B4-BE49-F238E27FC236}">
                <a16:creationId xmlns:a16="http://schemas.microsoft.com/office/drawing/2014/main" id="{23DFB83E-B561-42B4-99CF-4361C848865D}"/>
              </a:ext>
            </a:extLst>
          </p:cNvPr>
          <p:cNvSpPr txBox="1"/>
          <p:nvPr/>
        </p:nvSpPr>
        <p:spPr>
          <a:xfrm>
            <a:off x="6712970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311AE626-3718-4781-B67E-B41606F8E967}"/>
              </a:ext>
            </a:extLst>
          </p:cNvPr>
          <p:cNvCxnSpPr/>
          <p:nvPr/>
        </p:nvCxnSpPr>
        <p:spPr>
          <a:xfrm>
            <a:off x="6739859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7" name="グループ化 216">
            <a:extLst>
              <a:ext uri="{FF2B5EF4-FFF2-40B4-BE49-F238E27FC236}">
                <a16:creationId xmlns:a16="http://schemas.microsoft.com/office/drawing/2014/main" id="{45879D99-0BFA-446B-AA31-92F3CB64A904}"/>
              </a:ext>
            </a:extLst>
          </p:cNvPr>
          <p:cNvGrpSpPr/>
          <p:nvPr/>
        </p:nvGrpSpPr>
        <p:grpSpPr>
          <a:xfrm>
            <a:off x="7036615" y="40457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8" name="四角形: 上の 2 つの角を丸める 217">
              <a:extLst>
                <a:ext uri="{FF2B5EF4-FFF2-40B4-BE49-F238E27FC236}">
                  <a16:creationId xmlns:a16="http://schemas.microsoft.com/office/drawing/2014/main" id="{E9566527-651D-4E74-A7CB-99EF299CB90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大田区</a:t>
              </a:r>
            </a:p>
          </p:txBody>
        </p:sp>
        <p:sp>
          <p:nvSpPr>
            <p:cNvPr id="219" name="四角形: 上の 2 つの角を丸める 218">
              <a:extLst>
                <a:ext uri="{FF2B5EF4-FFF2-40B4-BE49-F238E27FC236}">
                  <a16:creationId xmlns:a16="http://schemas.microsoft.com/office/drawing/2014/main" id="{7E550D5D-1267-4EFA-98A4-E4372724613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0" name="グループ化 219">
            <a:extLst>
              <a:ext uri="{FF2B5EF4-FFF2-40B4-BE49-F238E27FC236}">
                <a16:creationId xmlns:a16="http://schemas.microsoft.com/office/drawing/2014/main" id="{37850EB3-0D50-475A-9861-3F0A0C90C47A}"/>
              </a:ext>
            </a:extLst>
          </p:cNvPr>
          <p:cNvGrpSpPr/>
          <p:nvPr/>
        </p:nvGrpSpPr>
        <p:grpSpPr>
          <a:xfrm>
            <a:off x="8902432" y="263040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1" name="四角形: 上の 2 つの角を丸める 220">
              <a:extLst>
                <a:ext uri="{FF2B5EF4-FFF2-40B4-BE49-F238E27FC236}">
                  <a16:creationId xmlns:a16="http://schemas.microsoft.com/office/drawing/2014/main" id="{B53F7BE4-E924-4668-8883-BD0B5FC0BB3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江戸川区</a:t>
              </a:r>
            </a:p>
          </p:txBody>
        </p:sp>
        <p:sp>
          <p:nvSpPr>
            <p:cNvPr id="222" name="四角形: 上の 2 つの角を丸める 221">
              <a:extLst>
                <a:ext uri="{FF2B5EF4-FFF2-40B4-BE49-F238E27FC236}">
                  <a16:creationId xmlns:a16="http://schemas.microsoft.com/office/drawing/2014/main" id="{09FF80E9-BFD8-44A0-AA4E-B6897A97D94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3" name="グループ化 222">
            <a:extLst>
              <a:ext uri="{FF2B5EF4-FFF2-40B4-BE49-F238E27FC236}">
                <a16:creationId xmlns:a16="http://schemas.microsoft.com/office/drawing/2014/main" id="{796ED840-FB79-4D56-B10C-575A092107EA}"/>
              </a:ext>
            </a:extLst>
          </p:cNvPr>
          <p:cNvGrpSpPr/>
          <p:nvPr/>
        </p:nvGrpSpPr>
        <p:grpSpPr>
          <a:xfrm>
            <a:off x="2902571" y="72994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4" name="四角形: 上の 2 つの角を丸める 223">
              <a:extLst>
                <a:ext uri="{FF2B5EF4-FFF2-40B4-BE49-F238E27FC236}">
                  <a16:creationId xmlns:a16="http://schemas.microsoft.com/office/drawing/2014/main" id="{CBA6D610-828F-4034-8E62-EADA5722B78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青梅市</a:t>
              </a:r>
            </a:p>
          </p:txBody>
        </p:sp>
        <p:sp>
          <p:nvSpPr>
            <p:cNvPr id="225" name="四角形: 上の 2 つの角を丸める 224">
              <a:extLst>
                <a:ext uri="{FF2B5EF4-FFF2-40B4-BE49-F238E27FC236}">
                  <a16:creationId xmlns:a16="http://schemas.microsoft.com/office/drawing/2014/main" id="{97C29F7E-9B89-40AC-8B91-ED6EF3F874B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6" name="グループ化 225">
            <a:extLst>
              <a:ext uri="{FF2B5EF4-FFF2-40B4-BE49-F238E27FC236}">
                <a16:creationId xmlns:a16="http://schemas.microsoft.com/office/drawing/2014/main" id="{BE0285AD-2CBD-4AFC-8075-79AA8AAE168B}"/>
              </a:ext>
            </a:extLst>
          </p:cNvPr>
          <p:cNvGrpSpPr/>
          <p:nvPr/>
        </p:nvGrpSpPr>
        <p:grpSpPr>
          <a:xfrm>
            <a:off x="4741024" y="404732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7" name="四角形: 上の 2 つの角を丸める 226">
              <a:extLst>
                <a:ext uri="{FF2B5EF4-FFF2-40B4-BE49-F238E27FC236}">
                  <a16:creationId xmlns:a16="http://schemas.microsoft.com/office/drawing/2014/main" id="{6E5A9D5C-92F6-455A-B927-5F3B85A289D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町田市</a:t>
              </a:r>
            </a:p>
          </p:txBody>
        </p:sp>
        <p:sp>
          <p:nvSpPr>
            <p:cNvPr id="228" name="四角形: 上の 2 つの角を丸める 227">
              <a:extLst>
                <a:ext uri="{FF2B5EF4-FFF2-40B4-BE49-F238E27FC236}">
                  <a16:creationId xmlns:a16="http://schemas.microsoft.com/office/drawing/2014/main" id="{B8F436FE-DA22-40CC-8F9B-D3A1821599E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A325E91F-0715-4A76-946D-324E32FF60C8}"/>
              </a:ext>
            </a:extLst>
          </p:cNvPr>
          <p:cNvGrpSpPr/>
          <p:nvPr/>
        </p:nvGrpSpPr>
        <p:grpSpPr>
          <a:xfrm>
            <a:off x="3204527" y="311477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641D73E6-4320-4E41-BE39-B5EB2336FD3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八王子市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83" name="四角形: 上の 2 つの角を丸める 182">
              <a:extLst>
                <a:ext uri="{FF2B5EF4-FFF2-40B4-BE49-F238E27FC236}">
                  <a16:creationId xmlns:a16="http://schemas.microsoft.com/office/drawing/2014/main" id="{B33C289F-2768-41DC-AB38-884369822D3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9" name="グループ化 278">
            <a:extLst>
              <a:ext uri="{FF2B5EF4-FFF2-40B4-BE49-F238E27FC236}">
                <a16:creationId xmlns:a16="http://schemas.microsoft.com/office/drawing/2014/main" id="{5B78B8DA-6E21-4657-BEC3-03EB43A4D08B}"/>
              </a:ext>
            </a:extLst>
          </p:cNvPr>
          <p:cNvGrpSpPr/>
          <p:nvPr/>
        </p:nvGrpSpPr>
        <p:grpSpPr>
          <a:xfrm>
            <a:off x="1507347" y="557713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0" name="四角形: 上の 2 つの角を丸める 279">
              <a:extLst>
                <a:ext uri="{FF2B5EF4-FFF2-40B4-BE49-F238E27FC236}">
                  <a16:creationId xmlns:a16="http://schemas.microsoft.com/office/drawing/2014/main" id="{62FCDE48-4955-4537-8B30-7E160986F37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三宅村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26F53498-DC24-4157-A51B-DA45A5CAD2C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2" name="グループ化 281">
            <a:extLst>
              <a:ext uri="{FF2B5EF4-FFF2-40B4-BE49-F238E27FC236}">
                <a16:creationId xmlns:a16="http://schemas.microsoft.com/office/drawing/2014/main" id="{0C8E4780-48F8-4347-8226-D2C874018470}"/>
              </a:ext>
            </a:extLst>
          </p:cNvPr>
          <p:cNvGrpSpPr/>
          <p:nvPr/>
        </p:nvGrpSpPr>
        <p:grpSpPr>
          <a:xfrm>
            <a:off x="328145" y="577506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3" name="四角形: 上の 2 つの角を丸める 282">
              <a:extLst>
                <a:ext uri="{FF2B5EF4-FFF2-40B4-BE49-F238E27FC236}">
                  <a16:creationId xmlns:a16="http://schemas.microsoft.com/office/drawing/2014/main" id="{B3AEFB2F-D6BB-4705-9596-58470E7556D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神津島村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10A4D94D-6EF8-4687-B6BE-374454272A3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5" name="グループ化 284">
            <a:extLst>
              <a:ext uri="{FF2B5EF4-FFF2-40B4-BE49-F238E27FC236}">
                <a16:creationId xmlns:a16="http://schemas.microsoft.com/office/drawing/2014/main" id="{4C2D703F-8CA3-45A8-9411-37CB07F130C6}"/>
              </a:ext>
            </a:extLst>
          </p:cNvPr>
          <p:cNvGrpSpPr/>
          <p:nvPr/>
        </p:nvGrpSpPr>
        <p:grpSpPr>
          <a:xfrm>
            <a:off x="1473579" y="459543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6" name="四角形: 上の 2 つの角を丸める 285">
              <a:extLst>
                <a:ext uri="{FF2B5EF4-FFF2-40B4-BE49-F238E27FC236}">
                  <a16:creationId xmlns:a16="http://schemas.microsoft.com/office/drawing/2014/main" id="{87402B45-11B9-475A-9582-182ABB03B26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利島村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7" name="四角形: 上の 2 つの角を丸める 286">
              <a:extLst>
                <a:ext uri="{FF2B5EF4-FFF2-40B4-BE49-F238E27FC236}">
                  <a16:creationId xmlns:a16="http://schemas.microsoft.com/office/drawing/2014/main" id="{1DA66BBA-6F24-4B82-BB2C-7CBD5CD4BDD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8" name="グループ化 287">
            <a:extLst>
              <a:ext uri="{FF2B5EF4-FFF2-40B4-BE49-F238E27FC236}">
                <a16:creationId xmlns:a16="http://schemas.microsoft.com/office/drawing/2014/main" id="{F1A88E68-CB48-4397-8EE9-A19D1B6FE919}"/>
              </a:ext>
            </a:extLst>
          </p:cNvPr>
          <p:cNvGrpSpPr/>
          <p:nvPr/>
        </p:nvGrpSpPr>
        <p:grpSpPr>
          <a:xfrm>
            <a:off x="1299407" y="50852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9" name="四角形: 上の 2 つの角を丸める 288">
              <a:extLst>
                <a:ext uri="{FF2B5EF4-FFF2-40B4-BE49-F238E27FC236}">
                  <a16:creationId xmlns:a16="http://schemas.microsoft.com/office/drawing/2014/main" id="{A2094D67-E9D4-4580-833C-30FE89621B8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新島村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6928DDA9-E002-4A07-A9EE-F3DE841E01A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1" name="グループ化 290">
            <a:extLst>
              <a:ext uri="{FF2B5EF4-FFF2-40B4-BE49-F238E27FC236}">
                <a16:creationId xmlns:a16="http://schemas.microsoft.com/office/drawing/2014/main" id="{1708F464-BC1B-40DE-B9F6-FCFE58AB5B9D}"/>
              </a:ext>
            </a:extLst>
          </p:cNvPr>
          <p:cNvGrpSpPr/>
          <p:nvPr/>
        </p:nvGrpSpPr>
        <p:grpSpPr>
          <a:xfrm>
            <a:off x="995719" y="62955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2" name="四角形: 上の 2 つの角を丸める 291">
              <a:extLst>
                <a:ext uri="{FF2B5EF4-FFF2-40B4-BE49-F238E27FC236}">
                  <a16:creationId xmlns:a16="http://schemas.microsoft.com/office/drawing/2014/main" id="{909D5D61-833A-4E5D-84C6-F93B67F1ED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御蔵島村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228DB72C-ADE6-4A31-9F06-7B361E8DC36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4" name="グループ化 293">
            <a:extLst>
              <a:ext uri="{FF2B5EF4-FFF2-40B4-BE49-F238E27FC236}">
                <a16:creationId xmlns:a16="http://schemas.microsoft.com/office/drawing/2014/main" id="{2B323420-C9B6-4751-927D-D3BEA461D0F7}"/>
              </a:ext>
            </a:extLst>
          </p:cNvPr>
          <p:cNvGrpSpPr/>
          <p:nvPr/>
        </p:nvGrpSpPr>
        <p:grpSpPr>
          <a:xfrm>
            <a:off x="8581569" y="357425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5" name="四角形: 上の 2 つの角を丸める 294">
              <a:extLst>
                <a:ext uri="{FF2B5EF4-FFF2-40B4-BE49-F238E27FC236}">
                  <a16:creationId xmlns:a16="http://schemas.microsoft.com/office/drawing/2014/main" id="{03D7C9C2-2A80-4085-A1C3-579AE69A255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江東区</a:t>
              </a:r>
            </a:p>
          </p:txBody>
        </p:sp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D8C0CDC1-A95C-4330-A29B-091DC4781E3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7" name="グループ化 296">
            <a:extLst>
              <a:ext uri="{FF2B5EF4-FFF2-40B4-BE49-F238E27FC236}">
                <a16:creationId xmlns:a16="http://schemas.microsoft.com/office/drawing/2014/main" id="{B549A022-73DC-4510-AB54-9A3F6882A618}"/>
              </a:ext>
            </a:extLst>
          </p:cNvPr>
          <p:cNvGrpSpPr/>
          <p:nvPr/>
        </p:nvGrpSpPr>
        <p:grpSpPr>
          <a:xfrm>
            <a:off x="3932332" y="7366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8" name="四角形: 上の 2 つの角を丸める 297">
              <a:extLst>
                <a:ext uri="{FF2B5EF4-FFF2-40B4-BE49-F238E27FC236}">
                  <a16:creationId xmlns:a16="http://schemas.microsoft.com/office/drawing/2014/main" id="{C8238E6D-F02C-4E27-B09B-ECAF9B7446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瑞穂町</a:t>
              </a:r>
            </a:p>
          </p:txBody>
        </p:sp>
        <p:sp>
          <p:nvSpPr>
            <p:cNvPr id="299" name="四角形: 上の 2 つの角を丸める 298">
              <a:extLst>
                <a:ext uri="{FF2B5EF4-FFF2-40B4-BE49-F238E27FC236}">
                  <a16:creationId xmlns:a16="http://schemas.microsoft.com/office/drawing/2014/main" id="{98A10C88-0C01-453F-9D7B-E5A3D948CF6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0" name="グループ化 299">
            <a:extLst>
              <a:ext uri="{FF2B5EF4-FFF2-40B4-BE49-F238E27FC236}">
                <a16:creationId xmlns:a16="http://schemas.microsoft.com/office/drawing/2014/main" id="{8036C2BB-1285-40DE-B395-E3117AC1EBF4}"/>
              </a:ext>
            </a:extLst>
          </p:cNvPr>
          <p:cNvGrpSpPr/>
          <p:nvPr/>
        </p:nvGrpSpPr>
        <p:grpSpPr>
          <a:xfrm>
            <a:off x="2321772" y="15882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1" name="四角形: 上の 2 つの角を丸める 300">
              <a:extLst>
                <a:ext uri="{FF2B5EF4-FFF2-40B4-BE49-F238E27FC236}">
                  <a16:creationId xmlns:a16="http://schemas.microsoft.com/office/drawing/2014/main" id="{CDC0EDA2-3D4D-4934-8385-05A828B8682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日の出町</a:t>
              </a:r>
            </a:p>
          </p:txBody>
        </p:sp>
        <p:sp>
          <p:nvSpPr>
            <p:cNvPr id="302" name="四角形: 上の 2 つの角を丸める 301">
              <a:extLst>
                <a:ext uri="{FF2B5EF4-FFF2-40B4-BE49-F238E27FC236}">
                  <a16:creationId xmlns:a16="http://schemas.microsoft.com/office/drawing/2014/main" id="{FED00B76-29E5-43FA-9E6E-E90D6CEC7AE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3" name="グループ化 302">
            <a:extLst>
              <a:ext uri="{FF2B5EF4-FFF2-40B4-BE49-F238E27FC236}">
                <a16:creationId xmlns:a16="http://schemas.microsoft.com/office/drawing/2014/main" id="{0CFE23AD-566C-410D-8B6B-64089D060AE7}"/>
              </a:ext>
            </a:extLst>
          </p:cNvPr>
          <p:cNvGrpSpPr/>
          <p:nvPr/>
        </p:nvGrpSpPr>
        <p:grpSpPr>
          <a:xfrm>
            <a:off x="2403905" y="21668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D38AC578-659D-4293-AC1C-AD4F8010D7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あきる野市</a:t>
              </a:r>
            </a:p>
          </p:txBody>
        </p:sp>
        <p:sp>
          <p:nvSpPr>
            <p:cNvPr id="305" name="四角形: 上の 2 つの角を丸める 304">
              <a:extLst>
                <a:ext uri="{FF2B5EF4-FFF2-40B4-BE49-F238E27FC236}">
                  <a16:creationId xmlns:a16="http://schemas.microsoft.com/office/drawing/2014/main" id="{B62B2B9F-772E-4571-90C5-85315F68AB9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6" name="グループ化 305">
            <a:extLst>
              <a:ext uri="{FF2B5EF4-FFF2-40B4-BE49-F238E27FC236}">
                <a16:creationId xmlns:a16="http://schemas.microsoft.com/office/drawing/2014/main" id="{DE58720B-491C-4E30-8F60-8EFF5682B1D0}"/>
              </a:ext>
            </a:extLst>
          </p:cNvPr>
          <p:cNvGrpSpPr/>
          <p:nvPr/>
        </p:nvGrpSpPr>
        <p:grpSpPr>
          <a:xfrm>
            <a:off x="5388909" y="7617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7" name="四角形: 上の 2 つの角を丸める 306">
              <a:extLst>
                <a:ext uri="{FF2B5EF4-FFF2-40B4-BE49-F238E27FC236}">
                  <a16:creationId xmlns:a16="http://schemas.microsoft.com/office/drawing/2014/main" id="{BC014438-17CF-4F3D-8D8E-877E9E0E15E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清瀬市</a:t>
              </a:r>
            </a:p>
          </p:txBody>
        </p:sp>
        <p:sp>
          <p:nvSpPr>
            <p:cNvPr id="308" name="四角形: 上の 2 つの角を丸める 307">
              <a:extLst>
                <a:ext uri="{FF2B5EF4-FFF2-40B4-BE49-F238E27FC236}">
                  <a16:creationId xmlns:a16="http://schemas.microsoft.com/office/drawing/2014/main" id="{8B4FE86A-DF7D-4151-9B34-0C5A59D1649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9" name="グループ化 308">
            <a:extLst>
              <a:ext uri="{FF2B5EF4-FFF2-40B4-BE49-F238E27FC236}">
                <a16:creationId xmlns:a16="http://schemas.microsoft.com/office/drawing/2014/main" id="{36303E48-CD1B-40F8-8003-8738410FE598}"/>
              </a:ext>
            </a:extLst>
          </p:cNvPr>
          <p:cNvGrpSpPr/>
          <p:nvPr/>
        </p:nvGrpSpPr>
        <p:grpSpPr>
          <a:xfrm>
            <a:off x="8174286" y="121294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0" name="四角形: 上の 2 つの角を丸める 309">
              <a:extLst>
                <a:ext uri="{FF2B5EF4-FFF2-40B4-BE49-F238E27FC236}">
                  <a16:creationId xmlns:a16="http://schemas.microsoft.com/office/drawing/2014/main" id="{5EB57DFA-CDDE-4BC1-BCE9-7264AB90231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足立区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11" name="四角形: 上の 2 つの角を丸める 310">
              <a:extLst>
                <a:ext uri="{FF2B5EF4-FFF2-40B4-BE49-F238E27FC236}">
                  <a16:creationId xmlns:a16="http://schemas.microsoft.com/office/drawing/2014/main" id="{CE953B64-372D-4062-B8F6-46D90674FD2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2" name="グループ化 311">
            <a:extLst>
              <a:ext uri="{FF2B5EF4-FFF2-40B4-BE49-F238E27FC236}">
                <a16:creationId xmlns:a16="http://schemas.microsoft.com/office/drawing/2014/main" id="{30287C9D-8D37-4047-AD22-3B8BF1931716}"/>
              </a:ext>
            </a:extLst>
          </p:cNvPr>
          <p:cNvGrpSpPr/>
          <p:nvPr/>
        </p:nvGrpSpPr>
        <p:grpSpPr>
          <a:xfrm>
            <a:off x="8902432" y="16924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3" name="四角形: 上の 2 つの角を丸める 312">
              <a:extLst>
                <a:ext uri="{FF2B5EF4-FFF2-40B4-BE49-F238E27FC236}">
                  <a16:creationId xmlns:a16="http://schemas.microsoft.com/office/drawing/2014/main" id="{1187EB47-E95B-44D8-9ADF-F96B37F8E4A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葛飾区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14" name="四角形: 上の 2 つの角を丸める 313">
              <a:extLst>
                <a:ext uri="{FF2B5EF4-FFF2-40B4-BE49-F238E27FC236}">
                  <a16:creationId xmlns:a16="http://schemas.microsoft.com/office/drawing/2014/main" id="{554B2D83-9D62-45F3-980A-DAAF9CF924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5" name="グループ化 314">
            <a:extLst>
              <a:ext uri="{FF2B5EF4-FFF2-40B4-BE49-F238E27FC236}">
                <a16:creationId xmlns:a16="http://schemas.microsoft.com/office/drawing/2014/main" id="{DF1DFAA1-31EB-4C6B-9A70-5A917B61943F}"/>
              </a:ext>
            </a:extLst>
          </p:cNvPr>
          <p:cNvGrpSpPr/>
          <p:nvPr/>
        </p:nvGrpSpPr>
        <p:grpSpPr>
          <a:xfrm>
            <a:off x="6638969" y="121294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6" name="四角形: 上の 2 つの角を丸める 315">
              <a:extLst>
                <a:ext uri="{FF2B5EF4-FFF2-40B4-BE49-F238E27FC236}">
                  <a16:creationId xmlns:a16="http://schemas.microsoft.com/office/drawing/2014/main" id="{96758449-21C5-489B-A8AB-2A23AC4BB89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板橋区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17" name="四角形: 上の 2 つの角を丸める 316">
              <a:extLst>
                <a:ext uri="{FF2B5EF4-FFF2-40B4-BE49-F238E27FC236}">
                  <a16:creationId xmlns:a16="http://schemas.microsoft.com/office/drawing/2014/main" id="{1BA39541-11B2-40D9-90E7-E4C5BE2683E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8" name="グループ化 317">
            <a:extLst>
              <a:ext uri="{FF2B5EF4-FFF2-40B4-BE49-F238E27FC236}">
                <a16:creationId xmlns:a16="http://schemas.microsoft.com/office/drawing/2014/main" id="{556A8AF3-2116-4279-A443-7F0B6AB394DB}"/>
              </a:ext>
            </a:extLst>
          </p:cNvPr>
          <p:cNvGrpSpPr/>
          <p:nvPr/>
        </p:nvGrpSpPr>
        <p:grpSpPr>
          <a:xfrm>
            <a:off x="6259375" y="169670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9" name="四角形: 上の 2 つの角を丸める 318">
              <a:extLst>
                <a:ext uri="{FF2B5EF4-FFF2-40B4-BE49-F238E27FC236}">
                  <a16:creationId xmlns:a16="http://schemas.microsoft.com/office/drawing/2014/main" id="{62E8B0FB-2CC9-416E-BE87-F774DB83517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中野区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20" name="四角形: 上の 2 つの角を丸める 319">
              <a:extLst>
                <a:ext uri="{FF2B5EF4-FFF2-40B4-BE49-F238E27FC236}">
                  <a16:creationId xmlns:a16="http://schemas.microsoft.com/office/drawing/2014/main" id="{37C32FA8-6832-418B-A3DE-50E06B94529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1" name="グループ化 320">
            <a:extLst>
              <a:ext uri="{FF2B5EF4-FFF2-40B4-BE49-F238E27FC236}">
                <a16:creationId xmlns:a16="http://schemas.microsoft.com/office/drawing/2014/main" id="{D553840B-0248-4266-9D02-4E22F9FD0247}"/>
              </a:ext>
            </a:extLst>
          </p:cNvPr>
          <p:cNvGrpSpPr/>
          <p:nvPr/>
        </p:nvGrpSpPr>
        <p:grpSpPr>
          <a:xfrm>
            <a:off x="4741024" y="35683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2" name="四角形: 上の 2 つの角を丸める 321">
              <a:extLst>
                <a:ext uri="{FF2B5EF4-FFF2-40B4-BE49-F238E27FC236}">
                  <a16:creationId xmlns:a16="http://schemas.microsoft.com/office/drawing/2014/main" id="{E1456A69-28F1-4713-A993-3C1F1E761A3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多摩市</a:t>
              </a:r>
            </a:p>
          </p:txBody>
        </p:sp>
        <p:sp>
          <p:nvSpPr>
            <p:cNvPr id="323" name="四角形: 上の 2 つの角を丸める 322">
              <a:extLst>
                <a:ext uri="{FF2B5EF4-FFF2-40B4-BE49-F238E27FC236}">
                  <a16:creationId xmlns:a16="http://schemas.microsoft.com/office/drawing/2014/main" id="{E7821270-6733-449C-860B-5C92AB10058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4" name="グループ化 323">
            <a:extLst>
              <a:ext uri="{FF2B5EF4-FFF2-40B4-BE49-F238E27FC236}">
                <a16:creationId xmlns:a16="http://schemas.microsoft.com/office/drawing/2014/main" id="{830A72C8-B6E3-4FF5-B2AD-8C1E2711EC35}"/>
              </a:ext>
            </a:extLst>
          </p:cNvPr>
          <p:cNvGrpSpPr/>
          <p:nvPr/>
        </p:nvGrpSpPr>
        <p:grpSpPr>
          <a:xfrm>
            <a:off x="7404678" y="121294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5" name="四角形: 上の 2 つの角を丸める 324">
              <a:extLst>
                <a:ext uri="{FF2B5EF4-FFF2-40B4-BE49-F238E27FC236}">
                  <a16:creationId xmlns:a16="http://schemas.microsoft.com/office/drawing/2014/main" id="{91253A93-CAA0-44A0-91FE-D1D4C2B4628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26" name="四角形: 上の 2 つの角を丸める 325">
              <a:extLst>
                <a:ext uri="{FF2B5EF4-FFF2-40B4-BE49-F238E27FC236}">
                  <a16:creationId xmlns:a16="http://schemas.microsoft.com/office/drawing/2014/main" id="{B2250BB0-A513-4ED5-A889-AD23956CBD5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7" name="グループ化 326">
            <a:extLst>
              <a:ext uri="{FF2B5EF4-FFF2-40B4-BE49-F238E27FC236}">
                <a16:creationId xmlns:a16="http://schemas.microsoft.com/office/drawing/2014/main" id="{AC14E91C-F2FC-48A0-961E-9F2F7D0DBEAA}"/>
              </a:ext>
            </a:extLst>
          </p:cNvPr>
          <p:cNvGrpSpPr/>
          <p:nvPr/>
        </p:nvGrpSpPr>
        <p:grpSpPr>
          <a:xfrm>
            <a:off x="7051811" y="169670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8" name="四角形: 上の 2 つの角を丸める 327">
              <a:extLst>
                <a:ext uri="{FF2B5EF4-FFF2-40B4-BE49-F238E27FC236}">
                  <a16:creationId xmlns:a16="http://schemas.microsoft.com/office/drawing/2014/main" id="{8A81F863-24D2-455C-831D-83A750DC0BB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豊島区</a:t>
              </a:r>
            </a:p>
          </p:txBody>
        </p:sp>
        <p:sp>
          <p:nvSpPr>
            <p:cNvPr id="329" name="四角形: 上の 2 つの角を丸める 328">
              <a:extLst>
                <a:ext uri="{FF2B5EF4-FFF2-40B4-BE49-F238E27FC236}">
                  <a16:creationId xmlns:a16="http://schemas.microsoft.com/office/drawing/2014/main" id="{CB4610F8-B655-42F1-B339-33A0282176E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0" name="グループ化 329">
            <a:extLst>
              <a:ext uri="{FF2B5EF4-FFF2-40B4-BE49-F238E27FC236}">
                <a16:creationId xmlns:a16="http://schemas.microsoft.com/office/drawing/2014/main" id="{D500B0B4-C199-4625-B50E-BC8E1CB19099}"/>
              </a:ext>
            </a:extLst>
          </p:cNvPr>
          <p:cNvGrpSpPr/>
          <p:nvPr/>
        </p:nvGrpSpPr>
        <p:grpSpPr>
          <a:xfrm>
            <a:off x="7829051" y="169670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1" name="四角形: 上の 2 つの角を丸める 330">
              <a:extLst>
                <a:ext uri="{FF2B5EF4-FFF2-40B4-BE49-F238E27FC236}">
                  <a16:creationId xmlns:a16="http://schemas.microsoft.com/office/drawing/2014/main" id="{73F042F2-BD85-4ACF-9E80-5CB8C1DACDB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荒川区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32" name="四角形: 上の 2 つの角を丸める 331">
              <a:extLst>
                <a:ext uri="{FF2B5EF4-FFF2-40B4-BE49-F238E27FC236}">
                  <a16:creationId xmlns:a16="http://schemas.microsoft.com/office/drawing/2014/main" id="{13BCF1A9-55D7-487F-832E-4DC0F25D17F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3" name="グループ化 332">
            <a:extLst>
              <a:ext uri="{FF2B5EF4-FFF2-40B4-BE49-F238E27FC236}">
                <a16:creationId xmlns:a16="http://schemas.microsoft.com/office/drawing/2014/main" id="{16880301-DEED-417D-B0C5-1AE2A3EB3453}"/>
              </a:ext>
            </a:extLst>
          </p:cNvPr>
          <p:cNvGrpSpPr/>
          <p:nvPr/>
        </p:nvGrpSpPr>
        <p:grpSpPr>
          <a:xfrm>
            <a:off x="3167621" y="12293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4" name="四角形: 上の 2 つの角を丸める 333">
              <a:extLst>
                <a:ext uri="{FF2B5EF4-FFF2-40B4-BE49-F238E27FC236}">
                  <a16:creationId xmlns:a16="http://schemas.microsoft.com/office/drawing/2014/main" id="{19941FAD-8FFB-4FFD-A54A-00356FDC2A7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羽村市</a:t>
              </a:r>
            </a:p>
          </p:txBody>
        </p:sp>
        <p:sp>
          <p:nvSpPr>
            <p:cNvPr id="335" name="四角形: 上の 2 つの角を丸める 334">
              <a:extLst>
                <a:ext uri="{FF2B5EF4-FFF2-40B4-BE49-F238E27FC236}">
                  <a16:creationId xmlns:a16="http://schemas.microsoft.com/office/drawing/2014/main" id="{0D54E99B-2D10-41E2-9102-321D045AF22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6" name="グループ化 335">
            <a:extLst>
              <a:ext uri="{FF2B5EF4-FFF2-40B4-BE49-F238E27FC236}">
                <a16:creationId xmlns:a16="http://schemas.microsoft.com/office/drawing/2014/main" id="{72FE8A3D-6B56-4499-B8C2-33B24B50A309}"/>
              </a:ext>
            </a:extLst>
          </p:cNvPr>
          <p:cNvGrpSpPr/>
          <p:nvPr/>
        </p:nvGrpSpPr>
        <p:grpSpPr>
          <a:xfrm>
            <a:off x="6282235" y="356410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979E2AE4-8DFF-4CB3-B9B2-FCFB248D09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世田谷区</a:t>
              </a:r>
            </a:p>
          </p:txBody>
        </p:sp>
        <p:sp>
          <p:nvSpPr>
            <p:cNvPr id="338" name="四角形: 上の 2 つの角を丸める 337">
              <a:extLst>
                <a:ext uri="{FF2B5EF4-FFF2-40B4-BE49-F238E27FC236}">
                  <a16:creationId xmlns:a16="http://schemas.microsoft.com/office/drawing/2014/main" id="{A30C44B5-8837-4912-AEFB-9597C3EDFE7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9" name="グループ化 338">
            <a:extLst>
              <a:ext uri="{FF2B5EF4-FFF2-40B4-BE49-F238E27FC236}">
                <a16:creationId xmlns:a16="http://schemas.microsoft.com/office/drawing/2014/main" id="{57912BB2-68AC-4C6F-9342-BC65C8B1784D}"/>
              </a:ext>
            </a:extLst>
          </p:cNvPr>
          <p:cNvGrpSpPr/>
          <p:nvPr/>
        </p:nvGrpSpPr>
        <p:grpSpPr>
          <a:xfrm>
            <a:off x="5510644" y="35683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0" name="四角形: 上の 2 つの角を丸める 339">
              <a:extLst>
                <a:ext uri="{FF2B5EF4-FFF2-40B4-BE49-F238E27FC236}">
                  <a16:creationId xmlns:a16="http://schemas.microsoft.com/office/drawing/2014/main" id="{65946FEB-35B9-47F9-B4C8-2C21DB68B3D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稲城市</a:t>
              </a:r>
            </a:p>
          </p:txBody>
        </p:sp>
        <p:sp>
          <p:nvSpPr>
            <p:cNvPr id="341" name="四角形: 上の 2 つの角を丸める 340">
              <a:extLst>
                <a:ext uri="{FF2B5EF4-FFF2-40B4-BE49-F238E27FC236}">
                  <a16:creationId xmlns:a16="http://schemas.microsoft.com/office/drawing/2014/main" id="{810B94DC-CC27-4514-83BB-A432E1697E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2" name="グループ化 341">
            <a:extLst>
              <a:ext uri="{FF2B5EF4-FFF2-40B4-BE49-F238E27FC236}">
                <a16:creationId xmlns:a16="http://schemas.microsoft.com/office/drawing/2014/main" id="{41E11968-1A8F-469A-9D76-073F491B3731}"/>
              </a:ext>
            </a:extLst>
          </p:cNvPr>
          <p:cNvGrpSpPr/>
          <p:nvPr/>
        </p:nvGrpSpPr>
        <p:grpSpPr>
          <a:xfrm>
            <a:off x="7036615" y="356410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3" name="四角形: 上の 2 つの角を丸める 342">
              <a:extLst>
                <a:ext uri="{FF2B5EF4-FFF2-40B4-BE49-F238E27FC236}">
                  <a16:creationId xmlns:a16="http://schemas.microsoft.com/office/drawing/2014/main" id="{7AAC1BAE-0239-4795-9073-B47C093D39B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目黒区</a:t>
              </a:r>
            </a:p>
          </p:txBody>
        </p:sp>
        <p:sp>
          <p:nvSpPr>
            <p:cNvPr id="344" name="四角形: 上の 2 つの角を丸める 343">
              <a:extLst>
                <a:ext uri="{FF2B5EF4-FFF2-40B4-BE49-F238E27FC236}">
                  <a16:creationId xmlns:a16="http://schemas.microsoft.com/office/drawing/2014/main" id="{9E29FCEC-AA96-491E-BA34-D2E2AC963A5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5" name="グループ化 344">
            <a:extLst>
              <a:ext uri="{FF2B5EF4-FFF2-40B4-BE49-F238E27FC236}">
                <a16:creationId xmlns:a16="http://schemas.microsoft.com/office/drawing/2014/main" id="{D2D08C8D-03CA-4C5B-B885-1458490622A3}"/>
              </a:ext>
            </a:extLst>
          </p:cNvPr>
          <p:cNvGrpSpPr/>
          <p:nvPr/>
        </p:nvGrpSpPr>
        <p:grpSpPr>
          <a:xfrm>
            <a:off x="7813855" y="40441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6" name="四角形: 上の 2 つの角を丸める 345">
              <a:extLst>
                <a:ext uri="{FF2B5EF4-FFF2-40B4-BE49-F238E27FC236}">
                  <a16:creationId xmlns:a16="http://schemas.microsoft.com/office/drawing/2014/main" id="{31C16C8B-8B77-4E66-87AE-2CEB15C3739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品川区</a:t>
              </a:r>
            </a:p>
          </p:txBody>
        </p:sp>
        <p:sp>
          <p:nvSpPr>
            <p:cNvPr id="347" name="四角形: 上の 2 つの角を丸める 346">
              <a:extLst>
                <a:ext uri="{FF2B5EF4-FFF2-40B4-BE49-F238E27FC236}">
                  <a16:creationId xmlns:a16="http://schemas.microsoft.com/office/drawing/2014/main" id="{6A5EC1E3-458B-4272-849D-A2102557012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8" name="グループ化 347">
            <a:extLst>
              <a:ext uri="{FF2B5EF4-FFF2-40B4-BE49-F238E27FC236}">
                <a16:creationId xmlns:a16="http://schemas.microsoft.com/office/drawing/2014/main" id="{7C2DE510-5E38-48D1-BEC1-6E35059E22F4}"/>
              </a:ext>
            </a:extLst>
          </p:cNvPr>
          <p:cNvGrpSpPr/>
          <p:nvPr/>
        </p:nvGrpSpPr>
        <p:grpSpPr>
          <a:xfrm>
            <a:off x="8581975" y="21655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9" name="四角形: 上の 2 つの角を丸める 348">
              <a:extLst>
                <a:ext uri="{FF2B5EF4-FFF2-40B4-BE49-F238E27FC236}">
                  <a16:creationId xmlns:a16="http://schemas.microsoft.com/office/drawing/2014/main" id="{002D87ED-9FAA-490E-8092-CFED9974202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墨田区</a:t>
              </a:r>
            </a:p>
          </p:txBody>
        </p:sp>
        <p:sp>
          <p:nvSpPr>
            <p:cNvPr id="350" name="四角形: 上の 2 つの角を丸める 349">
              <a:extLst>
                <a:ext uri="{FF2B5EF4-FFF2-40B4-BE49-F238E27FC236}">
                  <a16:creationId xmlns:a16="http://schemas.microsoft.com/office/drawing/2014/main" id="{569AEC10-DF53-40B6-8D1F-07D50326561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1" name="グループ化 350">
            <a:extLst>
              <a:ext uri="{FF2B5EF4-FFF2-40B4-BE49-F238E27FC236}">
                <a16:creationId xmlns:a16="http://schemas.microsoft.com/office/drawing/2014/main" id="{CFA4F2CF-3DA0-411F-8565-0F7E9FDDAAF9}"/>
              </a:ext>
            </a:extLst>
          </p:cNvPr>
          <p:cNvGrpSpPr/>
          <p:nvPr/>
        </p:nvGrpSpPr>
        <p:grpSpPr>
          <a:xfrm>
            <a:off x="7036615" y="30992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2" name="四角形: 上の 2 つの角を丸める 351">
              <a:extLst>
                <a:ext uri="{FF2B5EF4-FFF2-40B4-BE49-F238E27FC236}">
                  <a16:creationId xmlns:a16="http://schemas.microsoft.com/office/drawing/2014/main" id="{9C76E8EE-C4A7-4C0F-BF76-2B335544F28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港区</a:t>
              </a:r>
            </a:p>
          </p:txBody>
        </p:sp>
        <p:sp>
          <p:nvSpPr>
            <p:cNvPr id="353" name="四角形: 上の 2 つの角を丸める 352">
              <a:extLst>
                <a:ext uri="{FF2B5EF4-FFF2-40B4-BE49-F238E27FC236}">
                  <a16:creationId xmlns:a16="http://schemas.microsoft.com/office/drawing/2014/main" id="{FFCD9DAF-EBAB-439B-A6B3-8AE0AB70FE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8FEA5BA7-F9B3-4871-AE3A-25A02DE55AA2}"/>
              </a:ext>
            </a:extLst>
          </p:cNvPr>
          <p:cNvGrpSpPr/>
          <p:nvPr/>
        </p:nvGrpSpPr>
        <p:grpSpPr>
          <a:xfrm>
            <a:off x="7813855" y="355762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5" name="四角形: 上の 2 つの角を丸める 354">
              <a:extLst>
                <a:ext uri="{FF2B5EF4-FFF2-40B4-BE49-F238E27FC236}">
                  <a16:creationId xmlns:a16="http://schemas.microsoft.com/office/drawing/2014/main" id="{16B541CC-5217-412A-9840-597BF9F8D5D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</a:p>
          </p:txBody>
        </p:sp>
        <p:sp>
          <p:nvSpPr>
            <p:cNvPr id="356" name="四角形: 上の 2 つの角を丸める 355">
              <a:extLst>
                <a:ext uri="{FF2B5EF4-FFF2-40B4-BE49-F238E27FC236}">
                  <a16:creationId xmlns:a16="http://schemas.microsoft.com/office/drawing/2014/main" id="{439BCBDF-FAD4-4B28-B359-310131EFB9E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7" name="グループ化 356">
            <a:extLst>
              <a:ext uri="{FF2B5EF4-FFF2-40B4-BE49-F238E27FC236}">
                <a16:creationId xmlns:a16="http://schemas.microsoft.com/office/drawing/2014/main" id="{4352716D-8111-48FD-BB51-8F1E922567D9}"/>
              </a:ext>
            </a:extLst>
          </p:cNvPr>
          <p:cNvGrpSpPr/>
          <p:nvPr/>
        </p:nvGrpSpPr>
        <p:grpSpPr>
          <a:xfrm>
            <a:off x="5335929" y="309943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8" name="四角形: 上の 2 つの角を丸める 357">
              <a:extLst>
                <a:ext uri="{FF2B5EF4-FFF2-40B4-BE49-F238E27FC236}">
                  <a16:creationId xmlns:a16="http://schemas.microsoft.com/office/drawing/2014/main" id="{D3091F80-607C-4720-B2B2-E19F5AEC63A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調布市</a:t>
              </a:r>
            </a:p>
          </p:txBody>
        </p:sp>
        <p:sp>
          <p:nvSpPr>
            <p:cNvPr id="359" name="四角形: 上の 2 つの角を丸める 358">
              <a:extLst>
                <a:ext uri="{FF2B5EF4-FFF2-40B4-BE49-F238E27FC236}">
                  <a16:creationId xmlns:a16="http://schemas.microsoft.com/office/drawing/2014/main" id="{7E55B6D8-1EA1-4F9F-ADA9-B378039BDC7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0" name="グループ化 359">
            <a:extLst>
              <a:ext uri="{FF2B5EF4-FFF2-40B4-BE49-F238E27FC236}">
                <a16:creationId xmlns:a16="http://schemas.microsoft.com/office/drawing/2014/main" id="{7446E80A-FA6A-4907-AFC8-8FBC59C14256}"/>
              </a:ext>
            </a:extLst>
          </p:cNvPr>
          <p:cNvGrpSpPr/>
          <p:nvPr/>
        </p:nvGrpSpPr>
        <p:grpSpPr>
          <a:xfrm>
            <a:off x="6105549" y="309943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61" name="四角形: 上の 2 つの角を丸める 360">
              <a:extLst>
                <a:ext uri="{FF2B5EF4-FFF2-40B4-BE49-F238E27FC236}">
                  <a16:creationId xmlns:a16="http://schemas.microsoft.com/office/drawing/2014/main" id="{549952CF-F1A5-49BE-957C-79060FA0B7A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狛江市</a:t>
              </a:r>
            </a:p>
          </p:txBody>
        </p:sp>
        <p:sp>
          <p:nvSpPr>
            <p:cNvPr id="362" name="四角形: 上の 2 つの角を丸める 361">
              <a:extLst>
                <a:ext uri="{FF2B5EF4-FFF2-40B4-BE49-F238E27FC236}">
                  <a16:creationId xmlns:a16="http://schemas.microsoft.com/office/drawing/2014/main" id="{D27E1B6C-1ABB-4512-AEE4-83E70BF076E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3" name="グループ化 362">
            <a:extLst>
              <a:ext uri="{FF2B5EF4-FFF2-40B4-BE49-F238E27FC236}">
                <a16:creationId xmlns:a16="http://schemas.microsoft.com/office/drawing/2014/main" id="{63521850-B0FD-472A-ADA6-DC2D02894B2A}"/>
              </a:ext>
            </a:extLst>
          </p:cNvPr>
          <p:cNvGrpSpPr/>
          <p:nvPr/>
        </p:nvGrpSpPr>
        <p:grpSpPr>
          <a:xfrm>
            <a:off x="4307229" y="309943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64" name="四角形: 上の 2 つの角を丸める 363">
              <a:extLst>
                <a:ext uri="{FF2B5EF4-FFF2-40B4-BE49-F238E27FC236}">
                  <a16:creationId xmlns:a16="http://schemas.microsoft.com/office/drawing/2014/main" id="{A0A46FD1-BE76-42DB-BC0C-6F1C1F610BE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日野市</a:t>
              </a:r>
            </a:p>
          </p:txBody>
        </p:sp>
        <p:sp>
          <p:nvSpPr>
            <p:cNvPr id="365" name="四角形: 上の 2 つの角を丸める 364">
              <a:extLst>
                <a:ext uri="{FF2B5EF4-FFF2-40B4-BE49-F238E27FC236}">
                  <a16:creationId xmlns:a16="http://schemas.microsoft.com/office/drawing/2014/main" id="{26EC26DE-28FD-4670-8AAE-ADEADE7ABA3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2" name="グループ化 371">
            <a:extLst>
              <a:ext uri="{FF2B5EF4-FFF2-40B4-BE49-F238E27FC236}">
                <a16:creationId xmlns:a16="http://schemas.microsoft.com/office/drawing/2014/main" id="{43A87004-6256-4F8C-87A9-AE9CB2BCEEDC}"/>
              </a:ext>
            </a:extLst>
          </p:cNvPr>
          <p:cNvGrpSpPr/>
          <p:nvPr/>
        </p:nvGrpSpPr>
        <p:grpSpPr>
          <a:xfrm>
            <a:off x="7036615" y="263560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21B47C06-D678-4AF2-811D-F0F4A5805A3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渋谷区</a:t>
              </a:r>
            </a:p>
          </p:txBody>
        </p:sp>
        <p:sp>
          <p:nvSpPr>
            <p:cNvPr id="374" name="四角形: 上の 2 つの角を丸める 373">
              <a:extLst>
                <a:ext uri="{FF2B5EF4-FFF2-40B4-BE49-F238E27FC236}">
                  <a16:creationId xmlns:a16="http://schemas.microsoft.com/office/drawing/2014/main" id="{40F92DC3-A144-434C-B85D-670C00EA6B4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5" name="グループ化 374">
            <a:extLst>
              <a:ext uri="{FF2B5EF4-FFF2-40B4-BE49-F238E27FC236}">
                <a16:creationId xmlns:a16="http://schemas.microsoft.com/office/drawing/2014/main" id="{349B87E3-25DA-4904-AA89-FBF6845EC209}"/>
              </a:ext>
            </a:extLst>
          </p:cNvPr>
          <p:cNvGrpSpPr/>
          <p:nvPr/>
        </p:nvGrpSpPr>
        <p:grpSpPr>
          <a:xfrm>
            <a:off x="7813855" y="309394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79A4185A-A2AB-4857-BC3C-CC4DED101D8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千代田区</a:t>
              </a:r>
            </a:p>
          </p:txBody>
        </p:sp>
        <p:sp>
          <p:nvSpPr>
            <p:cNvPr id="377" name="四角形: 上の 2 つの角を丸める 376">
              <a:extLst>
                <a:ext uri="{FF2B5EF4-FFF2-40B4-BE49-F238E27FC236}">
                  <a16:creationId xmlns:a16="http://schemas.microsoft.com/office/drawing/2014/main" id="{F6A16738-0EF7-4AA1-A81A-4EA2942C16F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8" name="グループ化 377">
            <a:extLst>
              <a:ext uri="{FF2B5EF4-FFF2-40B4-BE49-F238E27FC236}">
                <a16:creationId xmlns:a16="http://schemas.microsoft.com/office/drawing/2014/main" id="{CA61AC84-E803-4670-9527-5FF103801D7E}"/>
              </a:ext>
            </a:extLst>
          </p:cNvPr>
          <p:cNvGrpSpPr/>
          <p:nvPr/>
        </p:nvGrpSpPr>
        <p:grpSpPr>
          <a:xfrm>
            <a:off x="6259375" y="263560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B8C43A5F-08A0-4E94-A2E7-02F9EB75BE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杉並区</a:t>
              </a:r>
            </a:p>
          </p:txBody>
        </p:sp>
        <p:sp>
          <p:nvSpPr>
            <p:cNvPr id="380" name="四角形: 上の 2 つの角を丸める 379">
              <a:extLst>
                <a:ext uri="{FF2B5EF4-FFF2-40B4-BE49-F238E27FC236}">
                  <a16:creationId xmlns:a16="http://schemas.microsoft.com/office/drawing/2014/main" id="{0AE8BB19-9610-40C0-BA27-92BDB4371BF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1" name="グループ化 380">
            <a:extLst>
              <a:ext uri="{FF2B5EF4-FFF2-40B4-BE49-F238E27FC236}">
                <a16:creationId xmlns:a16="http://schemas.microsoft.com/office/drawing/2014/main" id="{96195656-AF7A-475F-8A8E-665ED8FA9210}"/>
              </a:ext>
            </a:extLst>
          </p:cNvPr>
          <p:cNvGrpSpPr/>
          <p:nvPr/>
        </p:nvGrpSpPr>
        <p:grpSpPr>
          <a:xfrm>
            <a:off x="7813855" y="262912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D67B38DD-66D4-4596-8D4F-B0D4DDF1994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台東区</a:t>
              </a:r>
            </a:p>
          </p:txBody>
        </p:sp>
        <p:sp>
          <p:nvSpPr>
            <p:cNvPr id="383" name="四角形: 上の 2 つの角を丸める 382">
              <a:extLst>
                <a:ext uri="{FF2B5EF4-FFF2-40B4-BE49-F238E27FC236}">
                  <a16:creationId xmlns:a16="http://schemas.microsoft.com/office/drawing/2014/main" id="{4286C4CD-55E5-4BA3-B217-9FECA7749F8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4" name="グループ化 383">
            <a:extLst>
              <a:ext uri="{FF2B5EF4-FFF2-40B4-BE49-F238E27FC236}">
                <a16:creationId xmlns:a16="http://schemas.microsoft.com/office/drawing/2014/main" id="{7C4FD5C1-B0BC-41C6-8DAA-34B1712AC3A3}"/>
              </a:ext>
            </a:extLst>
          </p:cNvPr>
          <p:cNvGrpSpPr/>
          <p:nvPr/>
        </p:nvGrpSpPr>
        <p:grpSpPr>
          <a:xfrm>
            <a:off x="7036615" y="217078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5" name="四角形: 上の 2 つの角を丸める 384">
              <a:extLst>
                <a:ext uri="{FF2B5EF4-FFF2-40B4-BE49-F238E27FC236}">
                  <a16:creationId xmlns:a16="http://schemas.microsoft.com/office/drawing/2014/main" id="{6301FF75-5E02-4D5A-8BC0-993D4BAFDF1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新宿区</a:t>
              </a:r>
            </a:p>
          </p:txBody>
        </p:sp>
        <p:sp>
          <p:nvSpPr>
            <p:cNvPr id="386" name="四角形: 上の 2 つの角を丸める 385">
              <a:extLst>
                <a:ext uri="{FF2B5EF4-FFF2-40B4-BE49-F238E27FC236}">
                  <a16:creationId xmlns:a16="http://schemas.microsoft.com/office/drawing/2014/main" id="{7ECB709D-8B3C-4F7B-B9FD-ACD4E711D66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7" name="グループ化 386">
            <a:extLst>
              <a:ext uri="{FF2B5EF4-FFF2-40B4-BE49-F238E27FC236}">
                <a16:creationId xmlns:a16="http://schemas.microsoft.com/office/drawing/2014/main" id="{1F8F0014-B933-414C-B88A-2062006A6A63}"/>
              </a:ext>
            </a:extLst>
          </p:cNvPr>
          <p:cNvGrpSpPr/>
          <p:nvPr/>
        </p:nvGrpSpPr>
        <p:grpSpPr>
          <a:xfrm>
            <a:off x="6259375" y="217078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8" name="四角形: 上の 2 つの角を丸める 387">
              <a:extLst>
                <a:ext uri="{FF2B5EF4-FFF2-40B4-BE49-F238E27FC236}">
                  <a16:creationId xmlns:a16="http://schemas.microsoft.com/office/drawing/2014/main" id="{D5C92278-8667-430B-B424-C8E24EF4D72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杉並区</a:t>
              </a:r>
            </a:p>
          </p:txBody>
        </p:sp>
        <p:sp>
          <p:nvSpPr>
            <p:cNvPr id="389" name="四角形: 上の 2 つの角を丸める 388">
              <a:extLst>
                <a:ext uri="{FF2B5EF4-FFF2-40B4-BE49-F238E27FC236}">
                  <a16:creationId xmlns:a16="http://schemas.microsoft.com/office/drawing/2014/main" id="{E525AA30-9D96-473B-8327-8D463C01674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0" name="グループ化 389">
            <a:extLst>
              <a:ext uri="{FF2B5EF4-FFF2-40B4-BE49-F238E27FC236}">
                <a16:creationId xmlns:a16="http://schemas.microsoft.com/office/drawing/2014/main" id="{276B26B0-BB16-4AE9-8FB2-9955C59A37C6}"/>
              </a:ext>
            </a:extLst>
          </p:cNvPr>
          <p:cNvGrpSpPr/>
          <p:nvPr/>
        </p:nvGrpSpPr>
        <p:grpSpPr>
          <a:xfrm>
            <a:off x="7813855" y="216430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1" name="四角形: 上の 2 つの角を丸める 390">
              <a:extLst>
                <a:ext uri="{FF2B5EF4-FFF2-40B4-BE49-F238E27FC236}">
                  <a16:creationId xmlns:a16="http://schemas.microsoft.com/office/drawing/2014/main" id="{6180EDF6-6951-4593-A0E6-FFEA6739BE5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文京区</a:t>
              </a:r>
            </a:p>
          </p:txBody>
        </p:sp>
        <p:sp>
          <p:nvSpPr>
            <p:cNvPr id="392" name="四角形: 上の 2 つの角を丸める 391">
              <a:extLst>
                <a:ext uri="{FF2B5EF4-FFF2-40B4-BE49-F238E27FC236}">
                  <a16:creationId xmlns:a16="http://schemas.microsoft.com/office/drawing/2014/main" id="{3A825946-1C40-4F3C-B04E-DA4471E393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3" name="グループ化 392">
            <a:extLst>
              <a:ext uri="{FF2B5EF4-FFF2-40B4-BE49-F238E27FC236}">
                <a16:creationId xmlns:a16="http://schemas.microsoft.com/office/drawing/2014/main" id="{0D2B6D7A-7AE7-40CC-A759-96C7F63F6C55}"/>
              </a:ext>
            </a:extLst>
          </p:cNvPr>
          <p:cNvGrpSpPr/>
          <p:nvPr/>
        </p:nvGrpSpPr>
        <p:grpSpPr>
          <a:xfrm>
            <a:off x="3939952" y="123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4" name="四角形: 上の 2 つの角を丸める 393">
              <a:extLst>
                <a:ext uri="{FF2B5EF4-FFF2-40B4-BE49-F238E27FC236}">
                  <a16:creationId xmlns:a16="http://schemas.microsoft.com/office/drawing/2014/main" id="{70F64827-F306-4DB3-9386-7AD9181F12A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武蔵村山市</a:t>
              </a:r>
            </a:p>
          </p:txBody>
        </p:sp>
        <p:sp>
          <p:nvSpPr>
            <p:cNvPr id="395" name="四角形: 上の 2 つの角を丸める 394">
              <a:extLst>
                <a:ext uri="{FF2B5EF4-FFF2-40B4-BE49-F238E27FC236}">
                  <a16:creationId xmlns:a16="http://schemas.microsoft.com/office/drawing/2014/main" id="{4FE84813-9DB8-4E19-911C-2C46ECCA956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6" name="グループ化 395">
            <a:extLst>
              <a:ext uri="{FF2B5EF4-FFF2-40B4-BE49-F238E27FC236}">
                <a16:creationId xmlns:a16="http://schemas.microsoft.com/office/drawing/2014/main" id="{33C9E5F9-D3FD-47EF-8C46-42EFECFCD395}"/>
              </a:ext>
            </a:extLst>
          </p:cNvPr>
          <p:cNvGrpSpPr/>
          <p:nvPr/>
        </p:nvGrpSpPr>
        <p:grpSpPr>
          <a:xfrm>
            <a:off x="4709572" y="123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7" name="四角形: 上の 2 つの角を丸める 396">
              <a:extLst>
                <a:ext uri="{FF2B5EF4-FFF2-40B4-BE49-F238E27FC236}">
                  <a16:creationId xmlns:a16="http://schemas.microsoft.com/office/drawing/2014/main" id="{9AAA1D5A-F061-4307-90DA-0710664C42D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東村山市</a:t>
              </a:r>
            </a:p>
          </p:txBody>
        </p:sp>
        <p:sp>
          <p:nvSpPr>
            <p:cNvPr id="398" name="四角形: 上の 2 つの角を丸める 397">
              <a:extLst>
                <a:ext uri="{FF2B5EF4-FFF2-40B4-BE49-F238E27FC236}">
                  <a16:creationId xmlns:a16="http://schemas.microsoft.com/office/drawing/2014/main" id="{A2028794-535A-4E9C-88EB-3E43A27D657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9" name="グループ化 398">
            <a:extLst>
              <a:ext uri="{FF2B5EF4-FFF2-40B4-BE49-F238E27FC236}">
                <a16:creationId xmlns:a16="http://schemas.microsoft.com/office/drawing/2014/main" id="{2E091B2E-750B-4030-9193-B8F3ED759B1E}"/>
              </a:ext>
            </a:extLst>
          </p:cNvPr>
          <p:cNvGrpSpPr/>
          <p:nvPr/>
        </p:nvGrpSpPr>
        <p:grpSpPr>
          <a:xfrm>
            <a:off x="5479192" y="123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00" name="四角形: 上の 2 つの角を丸める 399">
              <a:extLst>
                <a:ext uri="{FF2B5EF4-FFF2-40B4-BE49-F238E27FC236}">
                  <a16:creationId xmlns:a16="http://schemas.microsoft.com/office/drawing/2014/main" id="{FF3A0818-BAC1-4219-9086-F8C2CF10F6F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東久留米市</a:t>
              </a:r>
            </a:p>
          </p:txBody>
        </p:sp>
        <p:sp>
          <p:nvSpPr>
            <p:cNvPr id="401" name="四角形: 上の 2 つの角を丸める 400">
              <a:extLst>
                <a:ext uri="{FF2B5EF4-FFF2-40B4-BE49-F238E27FC236}">
                  <a16:creationId xmlns:a16="http://schemas.microsoft.com/office/drawing/2014/main" id="{0C6FC9F0-19AC-4311-A44A-CAE56593BB4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2" name="グループ化 401">
            <a:extLst>
              <a:ext uri="{FF2B5EF4-FFF2-40B4-BE49-F238E27FC236}">
                <a16:creationId xmlns:a16="http://schemas.microsoft.com/office/drawing/2014/main" id="{5752B7CE-632E-4837-898A-8B7D37594379}"/>
              </a:ext>
            </a:extLst>
          </p:cNvPr>
          <p:cNvGrpSpPr/>
          <p:nvPr/>
        </p:nvGrpSpPr>
        <p:grpSpPr>
          <a:xfrm>
            <a:off x="3167621" y="170181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03" name="四角形: 上の 2 つの角を丸める 402">
              <a:extLst>
                <a:ext uri="{FF2B5EF4-FFF2-40B4-BE49-F238E27FC236}">
                  <a16:creationId xmlns:a16="http://schemas.microsoft.com/office/drawing/2014/main" id="{774A04C1-C27D-4042-A478-E5AA4C18792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福生市</a:t>
              </a:r>
            </a:p>
          </p:txBody>
        </p:sp>
        <p:sp>
          <p:nvSpPr>
            <p:cNvPr id="404" name="四角形: 上の 2 つの角を丸める 403">
              <a:extLst>
                <a:ext uri="{FF2B5EF4-FFF2-40B4-BE49-F238E27FC236}">
                  <a16:creationId xmlns:a16="http://schemas.microsoft.com/office/drawing/2014/main" id="{F55AA77A-7BFF-4D8D-9AEF-90E44721DAA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5" name="グループ化 404">
            <a:extLst>
              <a:ext uri="{FF2B5EF4-FFF2-40B4-BE49-F238E27FC236}">
                <a16:creationId xmlns:a16="http://schemas.microsoft.com/office/drawing/2014/main" id="{727AB379-BF03-40CF-A671-C7A65A5B1892}"/>
              </a:ext>
            </a:extLst>
          </p:cNvPr>
          <p:cNvGrpSpPr/>
          <p:nvPr/>
        </p:nvGrpSpPr>
        <p:grpSpPr>
          <a:xfrm>
            <a:off x="3939952" y="17066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06" name="四角形: 上の 2 つの角を丸める 405">
              <a:extLst>
                <a:ext uri="{FF2B5EF4-FFF2-40B4-BE49-F238E27FC236}">
                  <a16:creationId xmlns:a16="http://schemas.microsoft.com/office/drawing/2014/main" id="{85C0FEC2-B427-4995-8D85-66E4CB08E98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東大和市</a:t>
              </a:r>
            </a:p>
          </p:txBody>
        </p:sp>
        <p:sp>
          <p:nvSpPr>
            <p:cNvPr id="407" name="四角形: 上の 2 つの角を丸める 406">
              <a:extLst>
                <a:ext uri="{FF2B5EF4-FFF2-40B4-BE49-F238E27FC236}">
                  <a16:creationId xmlns:a16="http://schemas.microsoft.com/office/drawing/2014/main" id="{012EFDAA-5821-4CA2-B5E1-A991C047DB9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8" name="グループ化 407">
            <a:extLst>
              <a:ext uri="{FF2B5EF4-FFF2-40B4-BE49-F238E27FC236}">
                <a16:creationId xmlns:a16="http://schemas.microsoft.com/office/drawing/2014/main" id="{063A359E-5F92-4275-A451-CB084A089700}"/>
              </a:ext>
            </a:extLst>
          </p:cNvPr>
          <p:cNvGrpSpPr/>
          <p:nvPr/>
        </p:nvGrpSpPr>
        <p:grpSpPr>
          <a:xfrm>
            <a:off x="4709572" y="17066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09" name="四角形: 上の 2 つの角を丸める 408">
              <a:extLst>
                <a:ext uri="{FF2B5EF4-FFF2-40B4-BE49-F238E27FC236}">
                  <a16:creationId xmlns:a16="http://schemas.microsoft.com/office/drawing/2014/main" id="{EA05D7F9-310F-400E-B589-7B430A835FA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b="1" kern="10" dirty="0">
                  <a:solidFill>
                    <a:srgbClr val="333333"/>
                  </a:solidFill>
                  <a:latin typeface="メイリオ"/>
                  <a:ea typeface="メイリオ"/>
                  <a:cs typeface="メイリオ"/>
                </a:rPr>
                <a:t>小平市</a:t>
              </a:r>
            </a:p>
          </p:txBody>
        </p:sp>
        <p:sp>
          <p:nvSpPr>
            <p:cNvPr id="410" name="四角形: 上の 2 つの角を丸める 409">
              <a:extLst>
                <a:ext uri="{FF2B5EF4-FFF2-40B4-BE49-F238E27FC236}">
                  <a16:creationId xmlns:a16="http://schemas.microsoft.com/office/drawing/2014/main" id="{39E69312-F16C-447B-AEA1-AF798A4C39C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1" name="グループ化 410">
            <a:extLst>
              <a:ext uri="{FF2B5EF4-FFF2-40B4-BE49-F238E27FC236}">
                <a16:creationId xmlns:a16="http://schemas.microsoft.com/office/drawing/2014/main" id="{1CAE2C7D-6BBF-4E3D-9642-E48F8BDF81A2}"/>
              </a:ext>
            </a:extLst>
          </p:cNvPr>
          <p:cNvGrpSpPr/>
          <p:nvPr/>
        </p:nvGrpSpPr>
        <p:grpSpPr>
          <a:xfrm>
            <a:off x="5479192" y="17066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12" name="四角形: 上の 2 つの角を丸める 411">
              <a:extLst>
                <a:ext uri="{FF2B5EF4-FFF2-40B4-BE49-F238E27FC236}">
                  <a16:creationId xmlns:a16="http://schemas.microsoft.com/office/drawing/2014/main" id="{9BC0BC87-F2F7-4222-AC08-11FB81A30FA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西東京市</a:t>
              </a:r>
            </a:p>
          </p:txBody>
        </p:sp>
        <p:sp>
          <p:nvSpPr>
            <p:cNvPr id="413" name="四角形: 上の 2 つの角を丸める 412">
              <a:extLst>
                <a:ext uri="{FF2B5EF4-FFF2-40B4-BE49-F238E27FC236}">
                  <a16:creationId xmlns:a16="http://schemas.microsoft.com/office/drawing/2014/main" id="{68CA4CD9-EA4D-4CD6-BFF3-6A04ADAA387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4" name="グループ化 413">
            <a:extLst>
              <a:ext uri="{FF2B5EF4-FFF2-40B4-BE49-F238E27FC236}">
                <a16:creationId xmlns:a16="http://schemas.microsoft.com/office/drawing/2014/main" id="{95C60BDB-8490-4B73-8301-2947D3223E5C}"/>
              </a:ext>
            </a:extLst>
          </p:cNvPr>
          <p:cNvGrpSpPr/>
          <p:nvPr/>
        </p:nvGrpSpPr>
        <p:grpSpPr>
          <a:xfrm>
            <a:off x="3167621" y="21666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15" name="四角形: 上の 2 つの角を丸める 414">
              <a:extLst>
                <a:ext uri="{FF2B5EF4-FFF2-40B4-BE49-F238E27FC236}">
                  <a16:creationId xmlns:a16="http://schemas.microsoft.com/office/drawing/2014/main" id="{8D94D944-7B15-44B1-B4C5-174685F54F2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立川市</a:t>
              </a:r>
            </a:p>
          </p:txBody>
        </p:sp>
        <p:sp>
          <p:nvSpPr>
            <p:cNvPr id="416" name="四角形: 上の 2 つの角を丸める 415">
              <a:extLst>
                <a:ext uri="{FF2B5EF4-FFF2-40B4-BE49-F238E27FC236}">
                  <a16:creationId xmlns:a16="http://schemas.microsoft.com/office/drawing/2014/main" id="{31343818-CFE4-4328-8AFC-D7F1E7559D8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17" name="グループ化 416">
            <a:extLst>
              <a:ext uri="{FF2B5EF4-FFF2-40B4-BE49-F238E27FC236}">
                <a16:creationId xmlns:a16="http://schemas.microsoft.com/office/drawing/2014/main" id="{6C50E097-B5BC-4E12-8EAA-66DFA99105E1}"/>
              </a:ext>
            </a:extLst>
          </p:cNvPr>
          <p:cNvGrpSpPr/>
          <p:nvPr/>
        </p:nvGrpSpPr>
        <p:grpSpPr>
          <a:xfrm>
            <a:off x="3939952" y="21714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18" name="四角形: 上の 2 つの角を丸める 417">
              <a:extLst>
                <a:ext uri="{FF2B5EF4-FFF2-40B4-BE49-F238E27FC236}">
                  <a16:creationId xmlns:a16="http://schemas.microsoft.com/office/drawing/2014/main" id="{92230B54-BA6A-4F86-9EA6-F64FA123499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国分寺市</a:t>
              </a:r>
            </a:p>
          </p:txBody>
        </p:sp>
        <p:sp>
          <p:nvSpPr>
            <p:cNvPr id="419" name="四角形: 上の 2 つの角を丸める 418">
              <a:extLst>
                <a:ext uri="{FF2B5EF4-FFF2-40B4-BE49-F238E27FC236}">
                  <a16:creationId xmlns:a16="http://schemas.microsoft.com/office/drawing/2014/main" id="{D006BFF4-12B4-4F2A-8E4C-6969F27ADB5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0" name="グループ化 419">
            <a:extLst>
              <a:ext uri="{FF2B5EF4-FFF2-40B4-BE49-F238E27FC236}">
                <a16:creationId xmlns:a16="http://schemas.microsoft.com/office/drawing/2014/main" id="{B8671879-0AE1-4D1E-AEB6-24944050B68A}"/>
              </a:ext>
            </a:extLst>
          </p:cNvPr>
          <p:cNvGrpSpPr/>
          <p:nvPr/>
        </p:nvGrpSpPr>
        <p:grpSpPr>
          <a:xfrm>
            <a:off x="4709572" y="21714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21" name="四角形: 上の 2 つの角を丸める 420">
              <a:extLst>
                <a:ext uri="{FF2B5EF4-FFF2-40B4-BE49-F238E27FC236}">
                  <a16:creationId xmlns:a16="http://schemas.microsoft.com/office/drawing/2014/main" id="{64229DE4-0D46-4C3F-9243-3BDABB78891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小金井市</a:t>
              </a:r>
            </a:p>
          </p:txBody>
        </p:sp>
        <p:sp>
          <p:nvSpPr>
            <p:cNvPr id="422" name="四角形: 上の 2 つの角を丸める 421">
              <a:extLst>
                <a:ext uri="{FF2B5EF4-FFF2-40B4-BE49-F238E27FC236}">
                  <a16:creationId xmlns:a16="http://schemas.microsoft.com/office/drawing/2014/main" id="{433C6B60-3CD8-4F72-891F-943E609BFBC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3" name="グループ化 422">
            <a:extLst>
              <a:ext uri="{FF2B5EF4-FFF2-40B4-BE49-F238E27FC236}">
                <a16:creationId xmlns:a16="http://schemas.microsoft.com/office/drawing/2014/main" id="{EACA3E51-9598-489F-BE90-C44B956D7360}"/>
              </a:ext>
            </a:extLst>
          </p:cNvPr>
          <p:cNvGrpSpPr/>
          <p:nvPr/>
        </p:nvGrpSpPr>
        <p:grpSpPr>
          <a:xfrm>
            <a:off x="5479192" y="21714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24" name="四角形: 上の 2 つの角を丸める 423">
              <a:extLst>
                <a:ext uri="{FF2B5EF4-FFF2-40B4-BE49-F238E27FC236}">
                  <a16:creationId xmlns:a16="http://schemas.microsoft.com/office/drawing/2014/main" id="{304C8FAF-A145-46C6-89CD-205CCC9F6D1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武蔵野市</a:t>
              </a:r>
            </a:p>
          </p:txBody>
        </p:sp>
        <p:sp>
          <p:nvSpPr>
            <p:cNvPr id="425" name="四角形: 上の 2 つの角を丸める 424">
              <a:extLst>
                <a:ext uri="{FF2B5EF4-FFF2-40B4-BE49-F238E27FC236}">
                  <a16:creationId xmlns:a16="http://schemas.microsoft.com/office/drawing/2014/main" id="{889DE58A-B21A-4C79-956B-D7EA833C12E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6" name="グループ化 425">
            <a:extLst>
              <a:ext uri="{FF2B5EF4-FFF2-40B4-BE49-F238E27FC236}">
                <a16:creationId xmlns:a16="http://schemas.microsoft.com/office/drawing/2014/main" id="{C0311C95-D7AE-48D9-9CBB-BE2F82DFCF48}"/>
              </a:ext>
            </a:extLst>
          </p:cNvPr>
          <p:cNvGrpSpPr/>
          <p:nvPr/>
        </p:nvGrpSpPr>
        <p:grpSpPr>
          <a:xfrm>
            <a:off x="3167621" y="26390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27" name="四角形: 上の 2 つの角を丸める 426">
              <a:extLst>
                <a:ext uri="{FF2B5EF4-FFF2-40B4-BE49-F238E27FC236}">
                  <a16:creationId xmlns:a16="http://schemas.microsoft.com/office/drawing/2014/main" id="{5C97B5E4-C676-4A43-9048-E7BE205F269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昭島市</a:t>
              </a:r>
            </a:p>
          </p:txBody>
        </p:sp>
        <p:sp>
          <p:nvSpPr>
            <p:cNvPr id="428" name="四角形: 上の 2 つの角を丸める 427">
              <a:extLst>
                <a:ext uri="{FF2B5EF4-FFF2-40B4-BE49-F238E27FC236}">
                  <a16:creationId xmlns:a16="http://schemas.microsoft.com/office/drawing/2014/main" id="{4BFDD326-A408-4E72-9D80-9E11F975CC9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29" name="グループ化 428">
            <a:extLst>
              <a:ext uri="{FF2B5EF4-FFF2-40B4-BE49-F238E27FC236}">
                <a16:creationId xmlns:a16="http://schemas.microsoft.com/office/drawing/2014/main" id="{F782D9CB-298D-4878-9658-821CB009B7C0}"/>
              </a:ext>
            </a:extLst>
          </p:cNvPr>
          <p:cNvGrpSpPr/>
          <p:nvPr/>
        </p:nvGrpSpPr>
        <p:grpSpPr>
          <a:xfrm>
            <a:off x="3939952" y="26439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30" name="四角形: 上の 2 つの角を丸める 429">
              <a:extLst>
                <a:ext uri="{FF2B5EF4-FFF2-40B4-BE49-F238E27FC236}">
                  <a16:creationId xmlns:a16="http://schemas.microsoft.com/office/drawing/2014/main" id="{8690B562-A2BB-4D5A-A6C4-E6E7E9BE663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国立市</a:t>
              </a:r>
            </a:p>
          </p:txBody>
        </p:sp>
        <p:sp>
          <p:nvSpPr>
            <p:cNvPr id="431" name="四角形: 上の 2 つの角を丸める 430">
              <a:extLst>
                <a:ext uri="{FF2B5EF4-FFF2-40B4-BE49-F238E27FC236}">
                  <a16:creationId xmlns:a16="http://schemas.microsoft.com/office/drawing/2014/main" id="{E97012B3-45B9-4F85-A7B7-E0849B29743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2" name="グループ化 431">
            <a:extLst>
              <a:ext uri="{FF2B5EF4-FFF2-40B4-BE49-F238E27FC236}">
                <a16:creationId xmlns:a16="http://schemas.microsoft.com/office/drawing/2014/main" id="{0C54DFC0-47C8-470D-8D65-76B6A600847B}"/>
              </a:ext>
            </a:extLst>
          </p:cNvPr>
          <p:cNvGrpSpPr/>
          <p:nvPr/>
        </p:nvGrpSpPr>
        <p:grpSpPr>
          <a:xfrm>
            <a:off x="4709572" y="26439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33" name="四角形: 上の 2 つの角を丸める 432">
              <a:extLst>
                <a:ext uri="{FF2B5EF4-FFF2-40B4-BE49-F238E27FC236}">
                  <a16:creationId xmlns:a16="http://schemas.microsoft.com/office/drawing/2014/main" id="{C6F4D11C-8760-4489-85DB-1867DC67FAB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府中市</a:t>
              </a:r>
            </a:p>
          </p:txBody>
        </p:sp>
        <p:sp>
          <p:nvSpPr>
            <p:cNvPr id="434" name="四角形: 上の 2 つの角を丸める 433">
              <a:extLst>
                <a:ext uri="{FF2B5EF4-FFF2-40B4-BE49-F238E27FC236}">
                  <a16:creationId xmlns:a16="http://schemas.microsoft.com/office/drawing/2014/main" id="{B6C43652-87C5-41D8-AA75-803C04C977F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35" name="グループ化 434">
            <a:extLst>
              <a:ext uri="{FF2B5EF4-FFF2-40B4-BE49-F238E27FC236}">
                <a16:creationId xmlns:a16="http://schemas.microsoft.com/office/drawing/2014/main" id="{C38F17C2-E599-448A-B311-872EE171E988}"/>
              </a:ext>
            </a:extLst>
          </p:cNvPr>
          <p:cNvGrpSpPr/>
          <p:nvPr/>
        </p:nvGrpSpPr>
        <p:grpSpPr>
          <a:xfrm>
            <a:off x="5479192" y="26439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436" name="四角形: 上の 2 つの角を丸める 435">
              <a:extLst>
                <a:ext uri="{FF2B5EF4-FFF2-40B4-BE49-F238E27FC236}">
                  <a16:creationId xmlns:a16="http://schemas.microsoft.com/office/drawing/2014/main" id="{BD58C14B-3E2A-48D2-BBE7-D4ED2029D16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三鷹市</a:t>
              </a:r>
            </a:p>
          </p:txBody>
        </p:sp>
        <p:sp>
          <p:nvSpPr>
            <p:cNvPr id="437" name="四角形: 上の 2 つの角を丸める 436">
              <a:extLst>
                <a:ext uri="{FF2B5EF4-FFF2-40B4-BE49-F238E27FC236}">
                  <a16:creationId xmlns:a16="http://schemas.microsoft.com/office/drawing/2014/main" id="{A9A721A9-2FC2-434B-A3AA-E19F47484D2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656554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8776F563-8D54-429E-933E-FBFED01FEA7B}"/>
              </a:ext>
            </a:extLst>
          </p:cNvPr>
          <p:cNvGrpSpPr/>
          <p:nvPr/>
        </p:nvGrpSpPr>
        <p:grpSpPr>
          <a:xfrm>
            <a:off x="580572" y="309261"/>
            <a:ext cx="8744857" cy="6398748"/>
            <a:chOff x="580572" y="309261"/>
            <a:chExt cx="8744857" cy="6398748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6110742" y="1209600"/>
              <a:ext cx="3214687" cy="3150054"/>
              <a:chOff x="8021638" y="3000375"/>
              <a:chExt cx="4500562" cy="4410075"/>
            </a:xfrm>
          </p:grpSpPr>
          <p:sp>
            <p:nvSpPr>
              <p:cNvPr id="7197" name="Freeform 950"/>
              <p:cNvSpPr>
                <a:spLocks/>
              </p:cNvSpPr>
              <p:nvPr/>
            </p:nvSpPr>
            <p:spPr bwMode="auto">
              <a:xfrm>
                <a:off x="8380413" y="5070475"/>
                <a:ext cx="1260475" cy="1439863"/>
              </a:xfrm>
              <a:custGeom>
                <a:avLst/>
                <a:gdLst>
                  <a:gd name="T0" fmla="*/ 0 w 794"/>
                  <a:gd name="T1" fmla="*/ 0 h 907"/>
                  <a:gd name="T2" fmla="*/ 180975 w 794"/>
                  <a:gd name="T3" fmla="*/ 0 h 907"/>
                  <a:gd name="T4" fmla="*/ 180975 w 794"/>
                  <a:gd name="T5" fmla="*/ 90488 h 907"/>
                  <a:gd name="T6" fmla="*/ 271463 w 794"/>
                  <a:gd name="T7" fmla="*/ 90488 h 907"/>
                  <a:gd name="T8" fmla="*/ 271463 w 794"/>
                  <a:gd name="T9" fmla="*/ 180975 h 907"/>
                  <a:gd name="T10" fmla="*/ 541338 w 794"/>
                  <a:gd name="T11" fmla="*/ 180975 h 907"/>
                  <a:gd name="T12" fmla="*/ 541338 w 794"/>
                  <a:gd name="T13" fmla="*/ 269875 h 907"/>
                  <a:gd name="T14" fmla="*/ 720725 w 794"/>
                  <a:gd name="T15" fmla="*/ 269875 h 907"/>
                  <a:gd name="T16" fmla="*/ 720725 w 794"/>
                  <a:gd name="T17" fmla="*/ 180975 h 907"/>
                  <a:gd name="T18" fmla="*/ 1081088 w 794"/>
                  <a:gd name="T19" fmla="*/ 180975 h 907"/>
                  <a:gd name="T20" fmla="*/ 1081088 w 794"/>
                  <a:gd name="T21" fmla="*/ 360363 h 907"/>
                  <a:gd name="T22" fmla="*/ 1171575 w 794"/>
                  <a:gd name="T23" fmla="*/ 360363 h 907"/>
                  <a:gd name="T24" fmla="*/ 1171575 w 794"/>
                  <a:gd name="T25" fmla="*/ 630238 h 907"/>
                  <a:gd name="T26" fmla="*/ 1260475 w 794"/>
                  <a:gd name="T27" fmla="*/ 630238 h 907"/>
                  <a:gd name="T28" fmla="*/ 1260475 w 794"/>
                  <a:gd name="T29" fmla="*/ 720725 h 907"/>
                  <a:gd name="T30" fmla="*/ 1171575 w 794"/>
                  <a:gd name="T31" fmla="*/ 720725 h 907"/>
                  <a:gd name="T32" fmla="*/ 1171575 w 794"/>
                  <a:gd name="T33" fmla="*/ 900113 h 907"/>
                  <a:gd name="T34" fmla="*/ 1081088 w 794"/>
                  <a:gd name="T35" fmla="*/ 900113 h 907"/>
                  <a:gd name="T36" fmla="*/ 1081088 w 794"/>
                  <a:gd name="T37" fmla="*/ 809625 h 907"/>
                  <a:gd name="T38" fmla="*/ 900113 w 794"/>
                  <a:gd name="T39" fmla="*/ 809625 h 907"/>
                  <a:gd name="T40" fmla="*/ 900113 w 794"/>
                  <a:gd name="T41" fmla="*/ 900113 h 907"/>
                  <a:gd name="T42" fmla="*/ 990600 w 794"/>
                  <a:gd name="T43" fmla="*/ 900113 h 907"/>
                  <a:gd name="T44" fmla="*/ 990600 w 794"/>
                  <a:gd name="T45" fmla="*/ 1260475 h 907"/>
                  <a:gd name="T46" fmla="*/ 900113 w 794"/>
                  <a:gd name="T47" fmla="*/ 1260475 h 907"/>
                  <a:gd name="T48" fmla="*/ 900113 w 794"/>
                  <a:gd name="T49" fmla="*/ 1350963 h 907"/>
                  <a:gd name="T50" fmla="*/ 811213 w 794"/>
                  <a:gd name="T51" fmla="*/ 1350963 h 907"/>
                  <a:gd name="T52" fmla="*/ 811213 w 794"/>
                  <a:gd name="T53" fmla="*/ 1439863 h 907"/>
                  <a:gd name="T54" fmla="*/ 720725 w 794"/>
                  <a:gd name="T55" fmla="*/ 1439863 h 907"/>
                  <a:gd name="T56" fmla="*/ 720725 w 794"/>
                  <a:gd name="T57" fmla="*/ 1260475 h 907"/>
                  <a:gd name="T58" fmla="*/ 630238 w 794"/>
                  <a:gd name="T59" fmla="*/ 1260475 h 907"/>
                  <a:gd name="T60" fmla="*/ 541338 w 794"/>
                  <a:gd name="T61" fmla="*/ 1260475 h 907"/>
                  <a:gd name="T62" fmla="*/ 541338 w 794"/>
                  <a:gd name="T63" fmla="*/ 1169988 h 907"/>
                  <a:gd name="T64" fmla="*/ 450850 w 794"/>
                  <a:gd name="T65" fmla="*/ 1169988 h 907"/>
                  <a:gd name="T66" fmla="*/ 450850 w 794"/>
                  <a:gd name="T67" fmla="*/ 1081088 h 907"/>
                  <a:gd name="T68" fmla="*/ 271463 w 794"/>
                  <a:gd name="T69" fmla="*/ 1081088 h 907"/>
                  <a:gd name="T70" fmla="*/ 271463 w 794"/>
                  <a:gd name="T71" fmla="*/ 990600 h 907"/>
                  <a:gd name="T72" fmla="*/ 0 w 794"/>
                  <a:gd name="T73" fmla="*/ 990600 h 907"/>
                  <a:gd name="T74" fmla="*/ 0 w 794"/>
                  <a:gd name="T75" fmla="*/ 900113 h 907"/>
                  <a:gd name="T76" fmla="*/ 90488 w 794"/>
                  <a:gd name="T77" fmla="*/ 900113 h 907"/>
                  <a:gd name="T78" fmla="*/ 90488 w 794"/>
                  <a:gd name="T79" fmla="*/ 809625 h 907"/>
                  <a:gd name="T80" fmla="*/ 0 w 794"/>
                  <a:gd name="T81" fmla="*/ 809625 h 907"/>
                  <a:gd name="T82" fmla="*/ 0 w 794"/>
                  <a:gd name="T83" fmla="*/ 0 h 907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  <a:gd name="T105" fmla="*/ 0 60000 65536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  <a:gd name="T111" fmla="*/ 0 60000 65536"/>
                  <a:gd name="T112" fmla="*/ 0 60000 65536"/>
                  <a:gd name="T113" fmla="*/ 0 60000 65536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</a:gdLst>
                <a:ahLst/>
                <a:cxnLst>
                  <a:cxn ang="T84">
                    <a:pos x="T0" y="T1"/>
                  </a:cxn>
                  <a:cxn ang="T85">
                    <a:pos x="T2" y="T3"/>
                  </a:cxn>
                  <a:cxn ang="T86">
                    <a:pos x="T4" y="T5"/>
                  </a:cxn>
                  <a:cxn ang="T87">
                    <a:pos x="T6" y="T7"/>
                  </a:cxn>
                  <a:cxn ang="T88">
                    <a:pos x="T8" y="T9"/>
                  </a:cxn>
                  <a:cxn ang="T89">
                    <a:pos x="T10" y="T11"/>
                  </a:cxn>
                  <a:cxn ang="T90">
                    <a:pos x="T12" y="T13"/>
                  </a:cxn>
                  <a:cxn ang="T91">
                    <a:pos x="T14" y="T15"/>
                  </a:cxn>
                  <a:cxn ang="T92">
                    <a:pos x="T16" y="T17"/>
                  </a:cxn>
                  <a:cxn ang="T93">
                    <a:pos x="T18" y="T19"/>
                  </a:cxn>
                  <a:cxn ang="T94">
                    <a:pos x="T20" y="T21"/>
                  </a:cxn>
                  <a:cxn ang="T95">
                    <a:pos x="T22" y="T23"/>
                  </a:cxn>
                  <a:cxn ang="T96">
                    <a:pos x="T24" y="T25"/>
                  </a:cxn>
                  <a:cxn ang="T97">
                    <a:pos x="T26" y="T27"/>
                  </a:cxn>
                  <a:cxn ang="T98">
                    <a:pos x="T28" y="T29"/>
                  </a:cxn>
                  <a:cxn ang="T99">
                    <a:pos x="T30" y="T31"/>
                  </a:cxn>
                  <a:cxn ang="T100">
                    <a:pos x="T32" y="T33"/>
                  </a:cxn>
                  <a:cxn ang="T101">
                    <a:pos x="T34" y="T35"/>
                  </a:cxn>
                  <a:cxn ang="T102">
                    <a:pos x="T36" y="T37"/>
                  </a:cxn>
                  <a:cxn ang="T103">
                    <a:pos x="T38" y="T39"/>
                  </a:cxn>
                  <a:cxn ang="T104">
                    <a:pos x="T40" y="T41"/>
                  </a:cxn>
                  <a:cxn ang="T105">
                    <a:pos x="T42" y="T43"/>
                  </a:cxn>
                  <a:cxn ang="T106">
                    <a:pos x="T44" y="T45"/>
                  </a:cxn>
                  <a:cxn ang="T107">
                    <a:pos x="T46" y="T47"/>
                  </a:cxn>
                  <a:cxn ang="T108">
                    <a:pos x="T48" y="T49"/>
                  </a:cxn>
                  <a:cxn ang="T109">
                    <a:pos x="T50" y="T51"/>
                  </a:cxn>
                  <a:cxn ang="T110">
                    <a:pos x="T52" y="T53"/>
                  </a:cxn>
                  <a:cxn ang="T111">
                    <a:pos x="T54" y="T55"/>
                  </a:cxn>
                  <a:cxn ang="T112">
                    <a:pos x="T56" y="T57"/>
                  </a:cxn>
                  <a:cxn ang="T113">
                    <a:pos x="T58" y="T59"/>
                  </a:cxn>
                  <a:cxn ang="T114">
                    <a:pos x="T60" y="T61"/>
                  </a:cxn>
                  <a:cxn ang="T115">
                    <a:pos x="T62" y="T63"/>
                  </a:cxn>
                  <a:cxn ang="T116">
                    <a:pos x="T64" y="T65"/>
                  </a:cxn>
                  <a:cxn ang="T117">
                    <a:pos x="T66" y="T67"/>
                  </a:cxn>
                  <a:cxn ang="T118">
                    <a:pos x="T68" y="T69"/>
                  </a:cxn>
                  <a:cxn ang="T119">
                    <a:pos x="T70" y="T71"/>
                  </a:cxn>
                  <a:cxn ang="T120">
                    <a:pos x="T72" y="T73"/>
                  </a:cxn>
                  <a:cxn ang="T121">
                    <a:pos x="T74" y="T75"/>
                  </a:cxn>
                  <a:cxn ang="T122">
                    <a:pos x="T76" y="T77"/>
                  </a:cxn>
                  <a:cxn ang="T123">
                    <a:pos x="T78" y="T79"/>
                  </a:cxn>
                  <a:cxn ang="T124">
                    <a:pos x="T80" y="T81"/>
                  </a:cxn>
                  <a:cxn ang="T125">
                    <a:pos x="T82" y="T83"/>
                  </a:cxn>
                </a:cxnLst>
                <a:rect l="0" t="0" r="r" b="b"/>
                <a:pathLst>
                  <a:path w="794" h="907">
                    <a:moveTo>
                      <a:pt x="0" y="0"/>
                    </a:moveTo>
                    <a:lnTo>
                      <a:pt x="114" y="0"/>
                    </a:lnTo>
                    <a:lnTo>
                      <a:pt x="114" y="57"/>
                    </a:lnTo>
                    <a:lnTo>
                      <a:pt x="171" y="57"/>
                    </a:lnTo>
                    <a:lnTo>
                      <a:pt x="171" y="114"/>
                    </a:lnTo>
                    <a:lnTo>
                      <a:pt x="341" y="114"/>
                    </a:lnTo>
                    <a:lnTo>
                      <a:pt x="341" y="170"/>
                    </a:lnTo>
                    <a:lnTo>
                      <a:pt x="454" y="170"/>
                    </a:lnTo>
                    <a:lnTo>
                      <a:pt x="454" y="114"/>
                    </a:lnTo>
                    <a:lnTo>
                      <a:pt x="681" y="114"/>
                    </a:lnTo>
                    <a:lnTo>
                      <a:pt x="681" y="227"/>
                    </a:lnTo>
                    <a:lnTo>
                      <a:pt x="738" y="227"/>
                    </a:lnTo>
                    <a:lnTo>
                      <a:pt x="738" y="397"/>
                    </a:lnTo>
                    <a:lnTo>
                      <a:pt x="794" y="397"/>
                    </a:lnTo>
                    <a:lnTo>
                      <a:pt x="794" y="454"/>
                    </a:lnTo>
                    <a:lnTo>
                      <a:pt x="738" y="454"/>
                    </a:lnTo>
                    <a:lnTo>
                      <a:pt x="738" y="567"/>
                    </a:lnTo>
                    <a:lnTo>
                      <a:pt x="681" y="567"/>
                    </a:lnTo>
                    <a:lnTo>
                      <a:pt x="681" y="510"/>
                    </a:lnTo>
                    <a:lnTo>
                      <a:pt x="567" y="510"/>
                    </a:lnTo>
                    <a:lnTo>
                      <a:pt x="567" y="567"/>
                    </a:lnTo>
                    <a:lnTo>
                      <a:pt x="624" y="567"/>
                    </a:lnTo>
                    <a:lnTo>
                      <a:pt x="624" y="794"/>
                    </a:lnTo>
                    <a:lnTo>
                      <a:pt x="567" y="794"/>
                    </a:lnTo>
                    <a:lnTo>
                      <a:pt x="567" y="851"/>
                    </a:lnTo>
                    <a:lnTo>
                      <a:pt x="511" y="851"/>
                    </a:lnTo>
                    <a:lnTo>
                      <a:pt x="511" y="907"/>
                    </a:lnTo>
                    <a:lnTo>
                      <a:pt x="454" y="907"/>
                    </a:lnTo>
                    <a:lnTo>
                      <a:pt x="454" y="794"/>
                    </a:lnTo>
                    <a:lnTo>
                      <a:pt x="397" y="794"/>
                    </a:lnTo>
                    <a:lnTo>
                      <a:pt x="341" y="794"/>
                    </a:lnTo>
                    <a:lnTo>
                      <a:pt x="341" y="737"/>
                    </a:lnTo>
                    <a:lnTo>
                      <a:pt x="284" y="737"/>
                    </a:lnTo>
                    <a:lnTo>
                      <a:pt x="284" y="681"/>
                    </a:lnTo>
                    <a:lnTo>
                      <a:pt x="171" y="681"/>
                    </a:lnTo>
                    <a:lnTo>
                      <a:pt x="171" y="624"/>
                    </a:lnTo>
                    <a:lnTo>
                      <a:pt x="0" y="624"/>
                    </a:lnTo>
                    <a:lnTo>
                      <a:pt x="0" y="567"/>
                    </a:lnTo>
                    <a:lnTo>
                      <a:pt x="57" y="567"/>
                    </a:lnTo>
                    <a:lnTo>
                      <a:pt x="57" y="510"/>
                    </a:lnTo>
                    <a:lnTo>
                      <a:pt x="0" y="510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98" name="Freeform 951"/>
              <p:cNvSpPr>
                <a:spLocks/>
              </p:cNvSpPr>
              <p:nvPr/>
            </p:nvSpPr>
            <p:spPr bwMode="auto">
              <a:xfrm>
                <a:off x="8021638" y="3540125"/>
                <a:ext cx="1530350" cy="1081088"/>
              </a:xfrm>
              <a:custGeom>
                <a:avLst/>
                <a:gdLst>
                  <a:gd name="T0" fmla="*/ 0 w 964"/>
                  <a:gd name="T1" fmla="*/ 360363 h 681"/>
                  <a:gd name="T2" fmla="*/ 0 w 964"/>
                  <a:gd name="T3" fmla="*/ 269875 h 681"/>
                  <a:gd name="T4" fmla="*/ 179388 w 964"/>
                  <a:gd name="T5" fmla="*/ 269875 h 681"/>
                  <a:gd name="T6" fmla="*/ 179388 w 964"/>
                  <a:gd name="T7" fmla="*/ 180975 h 681"/>
                  <a:gd name="T8" fmla="*/ 269875 w 964"/>
                  <a:gd name="T9" fmla="*/ 180975 h 681"/>
                  <a:gd name="T10" fmla="*/ 269875 w 964"/>
                  <a:gd name="T11" fmla="*/ 90488 h 681"/>
                  <a:gd name="T12" fmla="*/ 539750 w 964"/>
                  <a:gd name="T13" fmla="*/ 90488 h 681"/>
                  <a:gd name="T14" fmla="*/ 539750 w 964"/>
                  <a:gd name="T15" fmla="*/ 180975 h 681"/>
                  <a:gd name="T16" fmla="*/ 719138 w 964"/>
                  <a:gd name="T17" fmla="*/ 180975 h 681"/>
                  <a:gd name="T18" fmla="*/ 719138 w 964"/>
                  <a:gd name="T19" fmla="*/ 269875 h 681"/>
                  <a:gd name="T20" fmla="*/ 809625 w 964"/>
                  <a:gd name="T21" fmla="*/ 269875 h 681"/>
                  <a:gd name="T22" fmla="*/ 809625 w 964"/>
                  <a:gd name="T23" fmla="*/ 0 h 681"/>
                  <a:gd name="T24" fmla="*/ 900113 w 964"/>
                  <a:gd name="T25" fmla="*/ 0 h 681"/>
                  <a:gd name="T26" fmla="*/ 900113 w 964"/>
                  <a:gd name="T27" fmla="*/ 180975 h 681"/>
                  <a:gd name="T28" fmla="*/ 1258888 w 964"/>
                  <a:gd name="T29" fmla="*/ 180975 h 681"/>
                  <a:gd name="T30" fmla="*/ 1258888 w 964"/>
                  <a:gd name="T31" fmla="*/ 269875 h 681"/>
                  <a:gd name="T32" fmla="*/ 1439863 w 964"/>
                  <a:gd name="T33" fmla="*/ 269875 h 681"/>
                  <a:gd name="T34" fmla="*/ 1439863 w 964"/>
                  <a:gd name="T35" fmla="*/ 630238 h 681"/>
                  <a:gd name="T36" fmla="*/ 1530350 w 964"/>
                  <a:gd name="T37" fmla="*/ 630238 h 681"/>
                  <a:gd name="T38" fmla="*/ 1530350 w 964"/>
                  <a:gd name="T39" fmla="*/ 809625 h 681"/>
                  <a:gd name="T40" fmla="*/ 1258888 w 964"/>
                  <a:gd name="T41" fmla="*/ 809625 h 681"/>
                  <a:gd name="T42" fmla="*/ 1258888 w 964"/>
                  <a:gd name="T43" fmla="*/ 900113 h 681"/>
                  <a:gd name="T44" fmla="*/ 989013 w 964"/>
                  <a:gd name="T45" fmla="*/ 900113 h 681"/>
                  <a:gd name="T46" fmla="*/ 989013 w 964"/>
                  <a:gd name="T47" fmla="*/ 809625 h 681"/>
                  <a:gd name="T48" fmla="*/ 900113 w 964"/>
                  <a:gd name="T49" fmla="*/ 809625 h 681"/>
                  <a:gd name="T50" fmla="*/ 900113 w 964"/>
                  <a:gd name="T51" fmla="*/ 720725 h 681"/>
                  <a:gd name="T52" fmla="*/ 809625 w 964"/>
                  <a:gd name="T53" fmla="*/ 720725 h 681"/>
                  <a:gd name="T54" fmla="*/ 809625 w 964"/>
                  <a:gd name="T55" fmla="*/ 809625 h 681"/>
                  <a:gd name="T56" fmla="*/ 630238 w 964"/>
                  <a:gd name="T57" fmla="*/ 809625 h 681"/>
                  <a:gd name="T58" fmla="*/ 630238 w 964"/>
                  <a:gd name="T59" fmla="*/ 900113 h 681"/>
                  <a:gd name="T60" fmla="*/ 449263 w 964"/>
                  <a:gd name="T61" fmla="*/ 900113 h 681"/>
                  <a:gd name="T62" fmla="*/ 449263 w 964"/>
                  <a:gd name="T63" fmla="*/ 990600 h 681"/>
                  <a:gd name="T64" fmla="*/ 358775 w 964"/>
                  <a:gd name="T65" fmla="*/ 990600 h 681"/>
                  <a:gd name="T66" fmla="*/ 358775 w 964"/>
                  <a:gd name="T67" fmla="*/ 1081088 h 681"/>
                  <a:gd name="T68" fmla="*/ 269875 w 964"/>
                  <a:gd name="T69" fmla="*/ 1081088 h 681"/>
                  <a:gd name="T70" fmla="*/ 269875 w 964"/>
                  <a:gd name="T71" fmla="*/ 990600 h 681"/>
                  <a:gd name="T72" fmla="*/ 88900 w 964"/>
                  <a:gd name="T73" fmla="*/ 990600 h 681"/>
                  <a:gd name="T74" fmla="*/ 88900 w 964"/>
                  <a:gd name="T75" fmla="*/ 360363 h 681"/>
                  <a:gd name="T76" fmla="*/ 0 w 964"/>
                  <a:gd name="T77" fmla="*/ 360363 h 681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  <a:gd name="T105" fmla="*/ 0 60000 65536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  <a:gd name="T111" fmla="*/ 0 60000 65536"/>
                  <a:gd name="T112" fmla="*/ 0 60000 65536"/>
                  <a:gd name="T113" fmla="*/ 0 60000 65536"/>
                  <a:gd name="T114" fmla="*/ 0 60000 65536"/>
                  <a:gd name="T115" fmla="*/ 0 60000 65536"/>
                  <a:gd name="T116" fmla="*/ 0 60000 65536"/>
                </a:gdLst>
                <a:ahLst/>
                <a:cxnLst>
                  <a:cxn ang="T78">
                    <a:pos x="T0" y="T1"/>
                  </a:cxn>
                  <a:cxn ang="T79">
                    <a:pos x="T2" y="T3"/>
                  </a:cxn>
                  <a:cxn ang="T80">
                    <a:pos x="T4" y="T5"/>
                  </a:cxn>
                  <a:cxn ang="T81">
                    <a:pos x="T6" y="T7"/>
                  </a:cxn>
                  <a:cxn ang="T82">
                    <a:pos x="T8" y="T9"/>
                  </a:cxn>
                  <a:cxn ang="T83">
                    <a:pos x="T10" y="T11"/>
                  </a:cxn>
                  <a:cxn ang="T84">
                    <a:pos x="T12" y="T13"/>
                  </a:cxn>
                  <a:cxn ang="T85">
                    <a:pos x="T14" y="T15"/>
                  </a:cxn>
                  <a:cxn ang="T86">
                    <a:pos x="T16" y="T17"/>
                  </a:cxn>
                  <a:cxn ang="T87">
                    <a:pos x="T18" y="T19"/>
                  </a:cxn>
                  <a:cxn ang="T88">
                    <a:pos x="T20" y="T21"/>
                  </a:cxn>
                  <a:cxn ang="T89">
                    <a:pos x="T22" y="T23"/>
                  </a:cxn>
                  <a:cxn ang="T90">
                    <a:pos x="T24" y="T25"/>
                  </a:cxn>
                  <a:cxn ang="T91">
                    <a:pos x="T26" y="T27"/>
                  </a:cxn>
                  <a:cxn ang="T92">
                    <a:pos x="T28" y="T29"/>
                  </a:cxn>
                  <a:cxn ang="T93">
                    <a:pos x="T30" y="T31"/>
                  </a:cxn>
                  <a:cxn ang="T94">
                    <a:pos x="T32" y="T33"/>
                  </a:cxn>
                  <a:cxn ang="T95">
                    <a:pos x="T34" y="T35"/>
                  </a:cxn>
                  <a:cxn ang="T96">
                    <a:pos x="T36" y="T37"/>
                  </a:cxn>
                  <a:cxn ang="T97">
                    <a:pos x="T38" y="T39"/>
                  </a:cxn>
                  <a:cxn ang="T98">
                    <a:pos x="T40" y="T41"/>
                  </a:cxn>
                  <a:cxn ang="T99">
                    <a:pos x="T42" y="T43"/>
                  </a:cxn>
                  <a:cxn ang="T100">
                    <a:pos x="T44" y="T45"/>
                  </a:cxn>
                  <a:cxn ang="T101">
                    <a:pos x="T46" y="T47"/>
                  </a:cxn>
                  <a:cxn ang="T102">
                    <a:pos x="T48" y="T49"/>
                  </a:cxn>
                  <a:cxn ang="T103">
                    <a:pos x="T50" y="T51"/>
                  </a:cxn>
                  <a:cxn ang="T104">
                    <a:pos x="T52" y="T53"/>
                  </a:cxn>
                  <a:cxn ang="T105">
                    <a:pos x="T54" y="T55"/>
                  </a:cxn>
                  <a:cxn ang="T106">
                    <a:pos x="T56" y="T57"/>
                  </a:cxn>
                  <a:cxn ang="T107">
                    <a:pos x="T58" y="T59"/>
                  </a:cxn>
                  <a:cxn ang="T108">
                    <a:pos x="T60" y="T61"/>
                  </a:cxn>
                  <a:cxn ang="T109">
                    <a:pos x="T62" y="T63"/>
                  </a:cxn>
                  <a:cxn ang="T110">
                    <a:pos x="T64" y="T65"/>
                  </a:cxn>
                  <a:cxn ang="T111">
                    <a:pos x="T66" y="T67"/>
                  </a:cxn>
                  <a:cxn ang="T112">
                    <a:pos x="T68" y="T69"/>
                  </a:cxn>
                  <a:cxn ang="T113">
                    <a:pos x="T70" y="T71"/>
                  </a:cxn>
                  <a:cxn ang="T114">
                    <a:pos x="T72" y="T73"/>
                  </a:cxn>
                  <a:cxn ang="T115">
                    <a:pos x="T74" y="T75"/>
                  </a:cxn>
                  <a:cxn ang="T116">
                    <a:pos x="T76" y="T77"/>
                  </a:cxn>
                </a:cxnLst>
                <a:rect l="0" t="0" r="r" b="b"/>
                <a:pathLst>
                  <a:path w="964" h="681">
                    <a:moveTo>
                      <a:pt x="0" y="227"/>
                    </a:moveTo>
                    <a:lnTo>
                      <a:pt x="0" y="170"/>
                    </a:lnTo>
                    <a:lnTo>
                      <a:pt x="113" y="170"/>
                    </a:lnTo>
                    <a:lnTo>
                      <a:pt x="113" y="114"/>
                    </a:lnTo>
                    <a:lnTo>
                      <a:pt x="170" y="114"/>
                    </a:lnTo>
                    <a:lnTo>
                      <a:pt x="170" y="57"/>
                    </a:lnTo>
                    <a:lnTo>
                      <a:pt x="340" y="57"/>
                    </a:lnTo>
                    <a:lnTo>
                      <a:pt x="340" y="114"/>
                    </a:lnTo>
                    <a:lnTo>
                      <a:pt x="453" y="114"/>
                    </a:lnTo>
                    <a:lnTo>
                      <a:pt x="453" y="170"/>
                    </a:lnTo>
                    <a:lnTo>
                      <a:pt x="510" y="170"/>
                    </a:lnTo>
                    <a:lnTo>
                      <a:pt x="510" y="0"/>
                    </a:lnTo>
                    <a:lnTo>
                      <a:pt x="567" y="0"/>
                    </a:lnTo>
                    <a:lnTo>
                      <a:pt x="567" y="114"/>
                    </a:lnTo>
                    <a:lnTo>
                      <a:pt x="793" y="114"/>
                    </a:lnTo>
                    <a:lnTo>
                      <a:pt x="793" y="170"/>
                    </a:lnTo>
                    <a:lnTo>
                      <a:pt x="907" y="170"/>
                    </a:lnTo>
                    <a:lnTo>
                      <a:pt x="907" y="397"/>
                    </a:lnTo>
                    <a:lnTo>
                      <a:pt x="964" y="397"/>
                    </a:lnTo>
                    <a:lnTo>
                      <a:pt x="964" y="510"/>
                    </a:lnTo>
                    <a:lnTo>
                      <a:pt x="793" y="510"/>
                    </a:lnTo>
                    <a:lnTo>
                      <a:pt x="793" y="567"/>
                    </a:lnTo>
                    <a:lnTo>
                      <a:pt x="623" y="567"/>
                    </a:lnTo>
                    <a:lnTo>
                      <a:pt x="623" y="510"/>
                    </a:lnTo>
                    <a:lnTo>
                      <a:pt x="567" y="510"/>
                    </a:lnTo>
                    <a:lnTo>
                      <a:pt x="567" y="454"/>
                    </a:lnTo>
                    <a:lnTo>
                      <a:pt x="510" y="454"/>
                    </a:lnTo>
                    <a:lnTo>
                      <a:pt x="510" y="510"/>
                    </a:lnTo>
                    <a:lnTo>
                      <a:pt x="397" y="510"/>
                    </a:lnTo>
                    <a:lnTo>
                      <a:pt x="397" y="567"/>
                    </a:lnTo>
                    <a:lnTo>
                      <a:pt x="283" y="567"/>
                    </a:lnTo>
                    <a:lnTo>
                      <a:pt x="283" y="624"/>
                    </a:lnTo>
                    <a:lnTo>
                      <a:pt x="226" y="624"/>
                    </a:lnTo>
                    <a:lnTo>
                      <a:pt x="226" y="681"/>
                    </a:lnTo>
                    <a:lnTo>
                      <a:pt x="170" y="681"/>
                    </a:lnTo>
                    <a:lnTo>
                      <a:pt x="170" y="624"/>
                    </a:lnTo>
                    <a:lnTo>
                      <a:pt x="56" y="624"/>
                    </a:lnTo>
                    <a:lnTo>
                      <a:pt x="56" y="227"/>
                    </a:lnTo>
                    <a:lnTo>
                      <a:pt x="0" y="22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99" name="Freeform 952"/>
              <p:cNvSpPr>
                <a:spLocks/>
              </p:cNvSpPr>
              <p:nvPr/>
            </p:nvSpPr>
            <p:spPr bwMode="auto">
              <a:xfrm>
                <a:off x="8380413" y="4349750"/>
                <a:ext cx="990600" cy="990600"/>
              </a:xfrm>
              <a:custGeom>
                <a:avLst/>
                <a:gdLst>
                  <a:gd name="T0" fmla="*/ 900113 w 624"/>
                  <a:gd name="T1" fmla="*/ 901700 h 624"/>
                  <a:gd name="T2" fmla="*/ 720725 w 624"/>
                  <a:gd name="T3" fmla="*/ 901700 h 624"/>
                  <a:gd name="T4" fmla="*/ 720725 w 624"/>
                  <a:gd name="T5" fmla="*/ 990600 h 624"/>
                  <a:gd name="T6" fmla="*/ 541338 w 624"/>
                  <a:gd name="T7" fmla="*/ 990600 h 624"/>
                  <a:gd name="T8" fmla="*/ 541338 w 624"/>
                  <a:gd name="T9" fmla="*/ 901700 h 624"/>
                  <a:gd name="T10" fmla="*/ 271463 w 624"/>
                  <a:gd name="T11" fmla="*/ 901700 h 624"/>
                  <a:gd name="T12" fmla="*/ 271463 w 624"/>
                  <a:gd name="T13" fmla="*/ 811213 h 624"/>
                  <a:gd name="T14" fmla="*/ 180975 w 624"/>
                  <a:gd name="T15" fmla="*/ 811213 h 624"/>
                  <a:gd name="T16" fmla="*/ 180975 w 624"/>
                  <a:gd name="T17" fmla="*/ 720725 h 624"/>
                  <a:gd name="T18" fmla="*/ 0 w 624"/>
                  <a:gd name="T19" fmla="*/ 720725 h 624"/>
                  <a:gd name="T20" fmla="*/ 0 w 624"/>
                  <a:gd name="T21" fmla="*/ 541338 h 624"/>
                  <a:gd name="T22" fmla="*/ 90488 w 624"/>
                  <a:gd name="T23" fmla="*/ 541338 h 624"/>
                  <a:gd name="T24" fmla="*/ 90488 w 624"/>
                  <a:gd name="T25" fmla="*/ 360363 h 624"/>
                  <a:gd name="T26" fmla="*/ 0 w 624"/>
                  <a:gd name="T27" fmla="*/ 360363 h 624"/>
                  <a:gd name="T28" fmla="*/ 0 w 624"/>
                  <a:gd name="T29" fmla="*/ 180975 h 624"/>
                  <a:gd name="T30" fmla="*/ 90488 w 624"/>
                  <a:gd name="T31" fmla="*/ 180975 h 624"/>
                  <a:gd name="T32" fmla="*/ 90488 w 624"/>
                  <a:gd name="T33" fmla="*/ 90488 h 624"/>
                  <a:gd name="T34" fmla="*/ 271463 w 624"/>
                  <a:gd name="T35" fmla="*/ 90488 h 624"/>
                  <a:gd name="T36" fmla="*/ 271463 w 624"/>
                  <a:gd name="T37" fmla="*/ 0 h 624"/>
                  <a:gd name="T38" fmla="*/ 450850 w 624"/>
                  <a:gd name="T39" fmla="*/ 0 h 624"/>
                  <a:gd name="T40" fmla="*/ 450850 w 624"/>
                  <a:gd name="T41" fmla="*/ 180975 h 624"/>
                  <a:gd name="T42" fmla="*/ 630238 w 624"/>
                  <a:gd name="T43" fmla="*/ 180975 h 624"/>
                  <a:gd name="T44" fmla="*/ 630238 w 624"/>
                  <a:gd name="T45" fmla="*/ 271463 h 624"/>
                  <a:gd name="T46" fmla="*/ 811213 w 624"/>
                  <a:gd name="T47" fmla="*/ 271463 h 624"/>
                  <a:gd name="T48" fmla="*/ 811213 w 624"/>
                  <a:gd name="T49" fmla="*/ 360363 h 624"/>
                  <a:gd name="T50" fmla="*/ 900113 w 624"/>
                  <a:gd name="T51" fmla="*/ 360363 h 624"/>
                  <a:gd name="T52" fmla="*/ 900113 w 624"/>
                  <a:gd name="T53" fmla="*/ 541338 h 624"/>
                  <a:gd name="T54" fmla="*/ 990600 w 624"/>
                  <a:gd name="T55" fmla="*/ 541338 h 624"/>
                  <a:gd name="T56" fmla="*/ 990600 w 624"/>
                  <a:gd name="T57" fmla="*/ 630238 h 624"/>
                  <a:gd name="T58" fmla="*/ 900113 w 624"/>
                  <a:gd name="T59" fmla="*/ 630238 h 624"/>
                  <a:gd name="T60" fmla="*/ 900113 w 624"/>
                  <a:gd name="T61" fmla="*/ 901700 h 624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</a:gdLst>
                <a:ahLst/>
                <a:cxnLst>
                  <a:cxn ang="T62">
                    <a:pos x="T0" y="T1"/>
                  </a:cxn>
                  <a:cxn ang="T63">
                    <a:pos x="T2" y="T3"/>
                  </a:cxn>
                  <a:cxn ang="T64">
                    <a:pos x="T4" y="T5"/>
                  </a:cxn>
                  <a:cxn ang="T65">
                    <a:pos x="T6" y="T7"/>
                  </a:cxn>
                  <a:cxn ang="T66">
                    <a:pos x="T8" y="T9"/>
                  </a:cxn>
                  <a:cxn ang="T67">
                    <a:pos x="T10" y="T11"/>
                  </a:cxn>
                  <a:cxn ang="T68">
                    <a:pos x="T12" y="T13"/>
                  </a:cxn>
                  <a:cxn ang="T69">
                    <a:pos x="T14" y="T15"/>
                  </a:cxn>
                  <a:cxn ang="T70">
                    <a:pos x="T16" y="T17"/>
                  </a:cxn>
                  <a:cxn ang="T71">
                    <a:pos x="T18" y="T19"/>
                  </a:cxn>
                  <a:cxn ang="T72">
                    <a:pos x="T20" y="T21"/>
                  </a:cxn>
                  <a:cxn ang="T73">
                    <a:pos x="T22" y="T23"/>
                  </a:cxn>
                  <a:cxn ang="T74">
                    <a:pos x="T24" y="T25"/>
                  </a:cxn>
                  <a:cxn ang="T75">
                    <a:pos x="T26" y="T27"/>
                  </a:cxn>
                  <a:cxn ang="T76">
                    <a:pos x="T28" y="T29"/>
                  </a:cxn>
                  <a:cxn ang="T77">
                    <a:pos x="T30" y="T31"/>
                  </a:cxn>
                  <a:cxn ang="T78">
                    <a:pos x="T32" y="T33"/>
                  </a:cxn>
                  <a:cxn ang="T79">
                    <a:pos x="T34" y="T35"/>
                  </a:cxn>
                  <a:cxn ang="T80">
                    <a:pos x="T36" y="T37"/>
                  </a:cxn>
                  <a:cxn ang="T81">
                    <a:pos x="T38" y="T39"/>
                  </a:cxn>
                  <a:cxn ang="T82">
                    <a:pos x="T40" y="T41"/>
                  </a:cxn>
                  <a:cxn ang="T83">
                    <a:pos x="T42" y="T43"/>
                  </a:cxn>
                  <a:cxn ang="T84">
                    <a:pos x="T44" y="T45"/>
                  </a:cxn>
                  <a:cxn ang="T85">
                    <a:pos x="T46" y="T47"/>
                  </a:cxn>
                  <a:cxn ang="T86">
                    <a:pos x="T48" y="T49"/>
                  </a:cxn>
                  <a:cxn ang="T87">
                    <a:pos x="T50" y="T51"/>
                  </a:cxn>
                  <a:cxn ang="T88">
                    <a:pos x="T52" y="T53"/>
                  </a:cxn>
                  <a:cxn ang="T89">
                    <a:pos x="T54" y="T55"/>
                  </a:cxn>
                  <a:cxn ang="T90">
                    <a:pos x="T56" y="T57"/>
                  </a:cxn>
                  <a:cxn ang="T91">
                    <a:pos x="T58" y="T59"/>
                  </a:cxn>
                  <a:cxn ang="T92">
                    <a:pos x="T60" y="T61"/>
                  </a:cxn>
                </a:cxnLst>
                <a:rect l="0" t="0" r="r" b="b"/>
                <a:pathLst>
                  <a:path w="624" h="624">
                    <a:moveTo>
                      <a:pt x="567" y="568"/>
                    </a:moveTo>
                    <a:lnTo>
                      <a:pt x="454" y="568"/>
                    </a:lnTo>
                    <a:lnTo>
                      <a:pt x="454" y="624"/>
                    </a:lnTo>
                    <a:lnTo>
                      <a:pt x="341" y="624"/>
                    </a:lnTo>
                    <a:lnTo>
                      <a:pt x="341" y="568"/>
                    </a:lnTo>
                    <a:lnTo>
                      <a:pt x="171" y="568"/>
                    </a:lnTo>
                    <a:lnTo>
                      <a:pt x="171" y="511"/>
                    </a:lnTo>
                    <a:lnTo>
                      <a:pt x="114" y="511"/>
                    </a:lnTo>
                    <a:lnTo>
                      <a:pt x="114" y="454"/>
                    </a:lnTo>
                    <a:lnTo>
                      <a:pt x="0" y="454"/>
                    </a:lnTo>
                    <a:lnTo>
                      <a:pt x="0" y="341"/>
                    </a:lnTo>
                    <a:lnTo>
                      <a:pt x="57" y="341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57"/>
                    </a:lnTo>
                    <a:lnTo>
                      <a:pt x="171" y="57"/>
                    </a:lnTo>
                    <a:lnTo>
                      <a:pt x="171" y="0"/>
                    </a:lnTo>
                    <a:lnTo>
                      <a:pt x="284" y="0"/>
                    </a:lnTo>
                    <a:lnTo>
                      <a:pt x="284" y="114"/>
                    </a:lnTo>
                    <a:lnTo>
                      <a:pt x="397" y="114"/>
                    </a:lnTo>
                    <a:lnTo>
                      <a:pt x="397" y="171"/>
                    </a:lnTo>
                    <a:lnTo>
                      <a:pt x="511" y="171"/>
                    </a:lnTo>
                    <a:lnTo>
                      <a:pt x="511" y="227"/>
                    </a:lnTo>
                    <a:lnTo>
                      <a:pt x="567" y="227"/>
                    </a:lnTo>
                    <a:lnTo>
                      <a:pt x="567" y="341"/>
                    </a:lnTo>
                    <a:lnTo>
                      <a:pt x="624" y="341"/>
                    </a:lnTo>
                    <a:lnTo>
                      <a:pt x="624" y="397"/>
                    </a:lnTo>
                    <a:lnTo>
                      <a:pt x="567" y="397"/>
                    </a:lnTo>
                    <a:lnTo>
                      <a:pt x="567" y="568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00" name="Freeform 953"/>
              <p:cNvSpPr>
                <a:spLocks/>
              </p:cNvSpPr>
              <p:nvPr/>
            </p:nvSpPr>
            <p:spPr bwMode="auto">
              <a:xfrm>
                <a:off x="8831263" y="4260850"/>
                <a:ext cx="809625" cy="900113"/>
              </a:xfrm>
              <a:custGeom>
                <a:avLst/>
                <a:gdLst>
                  <a:gd name="T0" fmla="*/ 449263 w 510"/>
                  <a:gd name="T1" fmla="*/ 900113 h 567"/>
                  <a:gd name="T2" fmla="*/ 449263 w 510"/>
                  <a:gd name="T3" fmla="*/ 719138 h 567"/>
                  <a:gd name="T4" fmla="*/ 539750 w 510"/>
                  <a:gd name="T5" fmla="*/ 719138 h 567"/>
                  <a:gd name="T6" fmla="*/ 539750 w 510"/>
                  <a:gd name="T7" fmla="*/ 630238 h 567"/>
                  <a:gd name="T8" fmla="*/ 449263 w 510"/>
                  <a:gd name="T9" fmla="*/ 630238 h 567"/>
                  <a:gd name="T10" fmla="*/ 449263 w 510"/>
                  <a:gd name="T11" fmla="*/ 449263 h 567"/>
                  <a:gd name="T12" fmla="*/ 360363 w 510"/>
                  <a:gd name="T13" fmla="*/ 449263 h 567"/>
                  <a:gd name="T14" fmla="*/ 360363 w 510"/>
                  <a:gd name="T15" fmla="*/ 360363 h 567"/>
                  <a:gd name="T16" fmla="*/ 179388 w 510"/>
                  <a:gd name="T17" fmla="*/ 360363 h 567"/>
                  <a:gd name="T18" fmla="*/ 179388 w 510"/>
                  <a:gd name="T19" fmla="*/ 269875 h 567"/>
                  <a:gd name="T20" fmla="*/ 0 w 510"/>
                  <a:gd name="T21" fmla="*/ 269875 h 567"/>
                  <a:gd name="T22" fmla="*/ 0 w 510"/>
                  <a:gd name="T23" fmla="*/ 0 h 567"/>
                  <a:gd name="T24" fmla="*/ 90488 w 510"/>
                  <a:gd name="T25" fmla="*/ 0 h 567"/>
                  <a:gd name="T26" fmla="*/ 90488 w 510"/>
                  <a:gd name="T27" fmla="*/ 88900 h 567"/>
                  <a:gd name="T28" fmla="*/ 179388 w 510"/>
                  <a:gd name="T29" fmla="*/ 88900 h 567"/>
                  <a:gd name="T30" fmla="*/ 179388 w 510"/>
                  <a:gd name="T31" fmla="*/ 179388 h 567"/>
                  <a:gd name="T32" fmla="*/ 449263 w 510"/>
                  <a:gd name="T33" fmla="*/ 179388 h 567"/>
                  <a:gd name="T34" fmla="*/ 449263 w 510"/>
                  <a:gd name="T35" fmla="*/ 88900 h 567"/>
                  <a:gd name="T36" fmla="*/ 630238 w 510"/>
                  <a:gd name="T37" fmla="*/ 88900 h 567"/>
                  <a:gd name="T38" fmla="*/ 630238 w 510"/>
                  <a:gd name="T39" fmla="*/ 269875 h 567"/>
                  <a:gd name="T40" fmla="*/ 720725 w 510"/>
                  <a:gd name="T41" fmla="*/ 269875 h 567"/>
                  <a:gd name="T42" fmla="*/ 720725 w 510"/>
                  <a:gd name="T43" fmla="*/ 360363 h 567"/>
                  <a:gd name="T44" fmla="*/ 809625 w 510"/>
                  <a:gd name="T45" fmla="*/ 360363 h 567"/>
                  <a:gd name="T46" fmla="*/ 809625 w 510"/>
                  <a:gd name="T47" fmla="*/ 630238 h 567"/>
                  <a:gd name="T48" fmla="*/ 720725 w 510"/>
                  <a:gd name="T49" fmla="*/ 630238 h 567"/>
                  <a:gd name="T50" fmla="*/ 720725 w 510"/>
                  <a:gd name="T51" fmla="*/ 719138 h 567"/>
                  <a:gd name="T52" fmla="*/ 630238 w 510"/>
                  <a:gd name="T53" fmla="*/ 719138 h 567"/>
                  <a:gd name="T54" fmla="*/ 630238 w 510"/>
                  <a:gd name="T55" fmla="*/ 809625 h 567"/>
                  <a:gd name="T56" fmla="*/ 539750 w 510"/>
                  <a:gd name="T57" fmla="*/ 809625 h 567"/>
                  <a:gd name="T58" fmla="*/ 539750 w 510"/>
                  <a:gd name="T59" fmla="*/ 900113 h 567"/>
                  <a:gd name="T60" fmla="*/ 449263 w 510"/>
                  <a:gd name="T61" fmla="*/ 900113 h 567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</a:gdLst>
                <a:ahLst/>
                <a:cxnLst>
                  <a:cxn ang="T62">
                    <a:pos x="T0" y="T1"/>
                  </a:cxn>
                  <a:cxn ang="T63">
                    <a:pos x="T2" y="T3"/>
                  </a:cxn>
                  <a:cxn ang="T64">
                    <a:pos x="T4" y="T5"/>
                  </a:cxn>
                  <a:cxn ang="T65">
                    <a:pos x="T6" y="T7"/>
                  </a:cxn>
                  <a:cxn ang="T66">
                    <a:pos x="T8" y="T9"/>
                  </a:cxn>
                  <a:cxn ang="T67">
                    <a:pos x="T10" y="T11"/>
                  </a:cxn>
                  <a:cxn ang="T68">
                    <a:pos x="T12" y="T13"/>
                  </a:cxn>
                  <a:cxn ang="T69">
                    <a:pos x="T14" y="T15"/>
                  </a:cxn>
                  <a:cxn ang="T70">
                    <a:pos x="T16" y="T17"/>
                  </a:cxn>
                  <a:cxn ang="T71">
                    <a:pos x="T18" y="T19"/>
                  </a:cxn>
                  <a:cxn ang="T72">
                    <a:pos x="T20" y="T21"/>
                  </a:cxn>
                  <a:cxn ang="T73">
                    <a:pos x="T22" y="T23"/>
                  </a:cxn>
                  <a:cxn ang="T74">
                    <a:pos x="T24" y="T25"/>
                  </a:cxn>
                  <a:cxn ang="T75">
                    <a:pos x="T26" y="T27"/>
                  </a:cxn>
                  <a:cxn ang="T76">
                    <a:pos x="T28" y="T29"/>
                  </a:cxn>
                  <a:cxn ang="T77">
                    <a:pos x="T30" y="T31"/>
                  </a:cxn>
                  <a:cxn ang="T78">
                    <a:pos x="T32" y="T33"/>
                  </a:cxn>
                  <a:cxn ang="T79">
                    <a:pos x="T34" y="T35"/>
                  </a:cxn>
                  <a:cxn ang="T80">
                    <a:pos x="T36" y="T37"/>
                  </a:cxn>
                  <a:cxn ang="T81">
                    <a:pos x="T38" y="T39"/>
                  </a:cxn>
                  <a:cxn ang="T82">
                    <a:pos x="T40" y="T41"/>
                  </a:cxn>
                  <a:cxn ang="T83">
                    <a:pos x="T42" y="T43"/>
                  </a:cxn>
                  <a:cxn ang="T84">
                    <a:pos x="T44" y="T45"/>
                  </a:cxn>
                  <a:cxn ang="T85">
                    <a:pos x="T46" y="T47"/>
                  </a:cxn>
                  <a:cxn ang="T86">
                    <a:pos x="T48" y="T49"/>
                  </a:cxn>
                  <a:cxn ang="T87">
                    <a:pos x="T50" y="T51"/>
                  </a:cxn>
                  <a:cxn ang="T88">
                    <a:pos x="T52" y="T53"/>
                  </a:cxn>
                  <a:cxn ang="T89">
                    <a:pos x="T54" y="T55"/>
                  </a:cxn>
                  <a:cxn ang="T90">
                    <a:pos x="T56" y="T57"/>
                  </a:cxn>
                  <a:cxn ang="T91">
                    <a:pos x="T58" y="T59"/>
                  </a:cxn>
                  <a:cxn ang="T92">
                    <a:pos x="T60" y="T61"/>
                  </a:cxn>
                </a:cxnLst>
                <a:rect l="0" t="0" r="r" b="b"/>
                <a:pathLst>
                  <a:path w="510" h="567">
                    <a:moveTo>
                      <a:pt x="283" y="567"/>
                    </a:moveTo>
                    <a:lnTo>
                      <a:pt x="283" y="453"/>
                    </a:lnTo>
                    <a:lnTo>
                      <a:pt x="340" y="453"/>
                    </a:lnTo>
                    <a:lnTo>
                      <a:pt x="340" y="397"/>
                    </a:lnTo>
                    <a:lnTo>
                      <a:pt x="283" y="397"/>
                    </a:lnTo>
                    <a:lnTo>
                      <a:pt x="283" y="283"/>
                    </a:lnTo>
                    <a:lnTo>
                      <a:pt x="227" y="283"/>
                    </a:lnTo>
                    <a:lnTo>
                      <a:pt x="227" y="227"/>
                    </a:lnTo>
                    <a:lnTo>
                      <a:pt x="113" y="227"/>
                    </a:lnTo>
                    <a:lnTo>
                      <a:pt x="113" y="170"/>
                    </a:lnTo>
                    <a:lnTo>
                      <a:pt x="0" y="170"/>
                    </a:lnTo>
                    <a:lnTo>
                      <a:pt x="0" y="0"/>
                    </a:lnTo>
                    <a:lnTo>
                      <a:pt x="57" y="0"/>
                    </a:lnTo>
                    <a:lnTo>
                      <a:pt x="57" y="56"/>
                    </a:lnTo>
                    <a:lnTo>
                      <a:pt x="113" y="56"/>
                    </a:lnTo>
                    <a:lnTo>
                      <a:pt x="113" y="113"/>
                    </a:lnTo>
                    <a:lnTo>
                      <a:pt x="283" y="113"/>
                    </a:lnTo>
                    <a:lnTo>
                      <a:pt x="283" y="56"/>
                    </a:lnTo>
                    <a:lnTo>
                      <a:pt x="397" y="56"/>
                    </a:lnTo>
                    <a:lnTo>
                      <a:pt x="397" y="170"/>
                    </a:lnTo>
                    <a:lnTo>
                      <a:pt x="454" y="170"/>
                    </a:lnTo>
                    <a:lnTo>
                      <a:pt x="454" y="227"/>
                    </a:lnTo>
                    <a:lnTo>
                      <a:pt x="510" y="227"/>
                    </a:lnTo>
                    <a:lnTo>
                      <a:pt x="510" y="397"/>
                    </a:lnTo>
                    <a:lnTo>
                      <a:pt x="454" y="397"/>
                    </a:lnTo>
                    <a:lnTo>
                      <a:pt x="454" y="453"/>
                    </a:lnTo>
                    <a:lnTo>
                      <a:pt x="397" y="453"/>
                    </a:lnTo>
                    <a:lnTo>
                      <a:pt x="397" y="510"/>
                    </a:lnTo>
                    <a:lnTo>
                      <a:pt x="340" y="510"/>
                    </a:lnTo>
                    <a:lnTo>
                      <a:pt x="340" y="567"/>
                    </a:lnTo>
                    <a:lnTo>
                      <a:pt x="283" y="56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01" name="Freeform 954"/>
              <p:cNvSpPr>
                <a:spLocks/>
              </p:cNvSpPr>
              <p:nvPr/>
            </p:nvSpPr>
            <p:spPr bwMode="auto">
              <a:xfrm>
                <a:off x="9191625" y="6240463"/>
                <a:ext cx="1889125" cy="1169987"/>
              </a:xfrm>
              <a:custGeom>
                <a:avLst/>
                <a:gdLst>
                  <a:gd name="T0" fmla="*/ 0 w 1190"/>
                  <a:gd name="T1" fmla="*/ 269875 h 737"/>
                  <a:gd name="T2" fmla="*/ 0 w 1190"/>
                  <a:gd name="T3" fmla="*/ 180975 h 737"/>
                  <a:gd name="T4" fmla="*/ 88900 w 1190"/>
                  <a:gd name="T5" fmla="*/ 180975 h 737"/>
                  <a:gd name="T6" fmla="*/ 88900 w 1190"/>
                  <a:gd name="T7" fmla="*/ 90487 h 737"/>
                  <a:gd name="T8" fmla="*/ 179388 w 1190"/>
                  <a:gd name="T9" fmla="*/ 90487 h 737"/>
                  <a:gd name="T10" fmla="*/ 179388 w 1190"/>
                  <a:gd name="T11" fmla="*/ 0 h 737"/>
                  <a:gd name="T12" fmla="*/ 360363 w 1190"/>
                  <a:gd name="T13" fmla="*/ 0 h 737"/>
                  <a:gd name="T14" fmla="*/ 360363 w 1190"/>
                  <a:gd name="T15" fmla="*/ 180975 h 737"/>
                  <a:gd name="T16" fmla="*/ 449263 w 1190"/>
                  <a:gd name="T17" fmla="*/ 180975 h 737"/>
                  <a:gd name="T18" fmla="*/ 449263 w 1190"/>
                  <a:gd name="T19" fmla="*/ 90487 h 737"/>
                  <a:gd name="T20" fmla="*/ 719138 w 1190"/>
                  <a:gd name="T21" fmla="*/ 90487 h 737"/>
                  <a:gd name="T22" fmla="*/ 719138 w 1190"/>
                  <a:gd name="T23" fmla="*/ 180975 h 737"/>
                  <a:gd name="T24" fmla="*/ 989013 w 1190"/>
                  <a:gd name="T25" fmla="*/ 180975 h 737"/>
                  <a:gd name="T26" fmla="*/ 989013 w 1190"/>
                  <a:gd name="T27" fmla="*/ 269875 h 737"/>
                  <a:gd name="T28" fmla="*/ 1260475 w 1190"/>
                  <a:gd name="T29" fmla="*/ 269875 h 737"/>
                  <a:gd name="T30" fmla="*/ 1260475 w 1190"/>
                  <a:gd name="T31" fmla="*/ 360362 h 737"/>
                  <a:gd name="T32" fmla="*/ 1709738 w 1190"/>
                  <a:gd name="T33" fmla="*/ 360362 h 737"/>
                  <a:gd name="T34" fmla="*/ 1709738 w 1190"/>
                  <a:gd name="T35" fmla="*/ 450850 h 737"/>
                  <a:gd name="T36" fmla="*/ 1439863 w 1190"/>
                  <a:gd name="T37" fmla="*/ 450850 h 737"/>
                  <a:gd name="T38" fmla="*/ 1439863 w 1190"/>
                  <a:gd name="T39" fmla="*/ 630237 h 737"/>
                  <a:gd name="T40" fmla="*/ 1530350 w 1190"/>
                  <a:gd name="T41" fmla="*/ 630237 h 737"/>
                  <a:gd name="T42" fmla="*/ 1530350 w 1190"/>
                  <a:gd name="T43" fmla="*/ 539750 h 737"/>
                  <a:gd name="T44" fmla="*/ 1619250 w 1190"/>
                  <a:gd name="T45" fmla="*/ 539750 h 737"/>
                  <a:gd name="T46" fmla="*/ 1619250 w 1190"/>
                  <a:gd name="T47" fmla="*/ 630237 h 737"/>
                  <a:gd name="T48" fmla="*/ 1709738 w 1190"/>
                  <a:gd name="T49" fmla="*/ 630237 h 737"/>
                  <a:gd name="T50" fmla="*/ 1709738 w 1190"/>
                  <a:gd name="T51" fmla="*/ 720725 h 737"/>
                  <a:gd name="T52" fmla="*/ 1800225 w 1190"/>
                  <a:gd name="T53" fmla="*/ 720725 h 737"/>
                  <a:gd name="T54" fmla="*/ 1800225 w 1190"/>
                  <a:gd name="T55" fmla="*/ 811212 h 737"/>
                  <a:gd name="T56" fmla="*/ 1800225 w 1190"/>
                  <a:gd name="T57" fmla="*/ 900112 h 737"/>
                  <a:gd name="T58" fmla="*/ 1889125 w 1190"/>
                  <a:gd name="T59" fmla="*/ 900112 h 737"/>
                  <a:gd name="T60" fmla="*/ 1889125 w 1190"/>
                  <a:gd name="T61" fmla="*/ 990600 h 737"/>
                  <a:gd name="T62" fmla="*/ 1889125 w 1190"/>
                  <a:gd name="T63" fmla="*/ 1081087 h 737"/>
                  <a:gd name="T64" fmla="*/ 1800225 w 1190"/>
                  <a:gd name="T65" fmla="*/ 1081087 h 737"/>
                  <a:gd name="T66" fmla="*/ 1800225 w 1190"/>
                  <a:gd name="T67" fmla="*/ 1169987 h 737"/>
                  <a:gd name="T68" fmla="*/ 1709738 w 1190"/>
                  <a:gd name="T69" fmla="*/ 1169987 h 737"/>
                  <a:gd name="T70" fmla="*/ 1619250 w 1190"/>
                  <a:gd name="T71" fmla="*/ 1169987 h 737"/>
                  <a:gd name="T72" fmla="*/ 1619250 w 1190"/>
                  <a:gd name="T73" fmla="*/ 1081087 h 737"/>
                  <a:gd name="T74" fmla="*/ 1530350 w 1190"/>
                  <a:gd name="T75" fmla="*/ 1081087 h 737"/>
                  <a:gd name="T76" fmla="*/ 1530350 w 1190"/>
                  <a:gd name="T77" fmla="*/ 990600 h 737"/>
                  <a:gd name="T78" fmla="*/ 900113 w 1190"/>
                  <a:gd name="T79" fmla="*/ 990600 h 737"/>
                  <a:gd name="T80" fmla="*/ 900113 w 1190"/>
                  <a:gd name="T81" fmla="*/ 1081087 h 737"/>
                  <a:gd name="T82" fmla="*/ 539750 w 1190"/>
                  <a:gd name="T83" fmla="*/ 1081087 h 737"/>
                  <a:gd name="T84" fmla="*/ 539750 w 1190"/>
                  <a:gd name="T85" fmla="*/ 990600 h 737"/>
                  <a:gd name="T86" fmla="*/ 539750 w 1190"/>
                  <a:gd name="T87" fmla="*/ 900112 h 737"/>
                  <a:gd name="T88" fmla="*/ 630238 w 1190"/>
                  <a:gd name="T89" fmla="*/ 900112 h 737"/>
                  <a:gd name="T90" fmla="*/ 630238 w 1190"/>
                  <a:gd name="T91" fmla="*/ 811212 h 737"/>
                  <a:gd name="T92" fmla="*/ 449263 w 1190"/>
                  <a:gd name="T93" fmla="*/ 811212 h 737"/>
                  <a:gd name="T94" fmla="*/ 449263 w 1190"/>
                  <a:gd name="T95" fmla="*/ 720725 h 737"/>
                  <a:gd name="T96" fmla="*/ 360363 w 1190"/>
                  <a:gd name="T97" fmla="*/ 720725 h 737"/>
                  <a:gd name="T98" fmla="*/ 269875 w 1190"/>
                  <a:gd name="T99" fmla="*/ 720725 h 737"/>
                  <a:gd name="T100" fmla="*/ 269875 w 1190"/>
                  <a:gd name="T101" fmla="*/ 630237 h 737"/>
                  <a:gd name="T102" fmla="*/ 269875 w 1190"/>
                  <a:gd name="T103" fmla="*/ 539750 h 737"/>
                  <a:gd name="T104" fmla="*/ 269875 w 1190"/>
                  <a:gd name="T105" fmla="*/ 450850 h 737"/>
                  <a:gd name="T106" fmla="*/ 179388 w 1190"/>
                  <a:gd name="T107" fmla="*/ 450850 h 737"/>
                  <a:gd name="T108" fmla="*/ 179388 w 1190"/>
                  <a:gd name="T109" fmla="*/ 360362 h 737"/>
                  <a:gd name="T110" fmla="*/ 88900 w 1190"/>
                  <a:gd name="T111" fmla="*/ 360362 h 737"/>
                  <a:gd name="T112" fmla="*/ 88900 w 1190"/>
                  <a:gd name="T113" fmla="*/ 269875 h 737"/>
                  <a:gd name="T114" fmla="*/ 0 w 1190"/>
                  <a:gd name="T115" fmla="*/ 269875 h 737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  <a:gd name="T171" fmla="*/ 0 60000 65536"/>
                  <a:gd name="T172" fmla="*/ 0 60000 65536"/>
                  <a:gd name="T173" fmla="*/ 0 60000 65536"/>
                </a:gdLst>
                <a:ahLst/>
                <a:cxnLst>
                  <a:cxn ang="T116">
                    <a:pos x="T0" y="T1"/>
                  </a:cxn>
                  <a:cxn ang="T117">
                    <a:pos x="T2" y="T3"/>
                  </a:cxn>
                  <a:cxn ang="T118">
                    <a:pos x="T4" y="T5"/>
                  </a:cxn>
                  <a:cxn ang="T119">
                    <a:pos x="T6" y="T7"/>
                  </a:cxn>
                  <a:cxn ang="T120">
                    <a:pos x="T8" y="T9"/>
                  </a:cxn>
                  <a:cxn ang="T121">
                    <a:pos x="T10" y="T11"/>
                  </a:cxn>
                  <a:cxn ang="T122">
                    <a:pos x="T12" y="T13"/>
                  </a:cxn>
                  <a:cxn ang="T123">
                    <a:pos x="T14" y="T15"/>
                  </a:cxn>
                  <a:cxn ang="T124">
                    <a:pos x="T16" y="T17"/>
                  </a:cxn>
                  <a:cxn ang="T125">
                    <a:pos x="T18" y="T19"/>
                  </a:cxn>
                  <a:cxn ang="T126">
                    <a:pos x="T20" y="T21"/>
                  </a:cxn>
                  <a:cxn ang="T127">
                    <a:pos x="T22" y="T23"/>
                  </a:cxn>
                  <a:cxn ang="T128">
                    <a:pos x="T24" y="T25"/>
                  </a:cxn>
                  <a:cxn ang="T129">
                    <a:pos x="T26" y="T27"/>
                  </a:cxn>
                  <a:cxn ang="T130">
                    <a:pos x="T28" y="T29"/>
                  </a:cxn>
                  <a:cxn ang="T131">
                    <a:pos x="T30" y="T31"/>
                  </a:cxn>
                  <a:cxn ang="T132">
                    <a:pos x="T32" y="T33"/>
                  </a:cxn>
                  <a:cxn ang="T133">
                    <a:pos x="T34" y="T35"/>
                  </a:cxn>
                  <a:cxn ang="T134">
                    <a:pos x="T36" y="T37"/>
                  </a:cxn>
                  <a:cxn ang="T135">
                    <a:pos x="T38" y="T39"/>
                  </a:cxn>
                  <a:cxn ang="T136">
                    <a:pos x="T40" y="T41"/>
                  </a:cxn>
                  <a:cxn ang="T137">
                    <a:pos x="T42" y="T43"/>
                  </a:cxn>
                  <a:cxn ang="T138">
                    <a:pos x="T44" y="T45"/>
                  </a:cxn>
                  <a:cxn ang="T139">
                    <a:pos x="T46" y="T47"/>
                  </a:cxn>
                  <a:cxn ang="T140">
                    <a:pos x="T48" y="T49"/>
                  </a:cxn>
                  <a:cxn ang="T141">
                    <a:pos x="T50" y="T51"/>
                  </a:cxn>
                  <a:cxn ang="T142">
                    <a:pos x="T52" y="T53"/>
                  </a:cxn>
                  <a:cxn ang="T143">
                    <a:pos x="T54" y="T55"/>
                  </a:cxn>
                  <a:cxn ang="T144">
                    <a:pos x="T56" y="T57"/>
                  </a:cxn>
                  <a:cxn ang="T145">
                    <a:pos x="T58" y="T59"/>
                  </a:cxn>
                  <a:cxn ang="T146">
                    <a:pos x="T60" y="T61"/>
                  </a:cxn>
                  <a:cxn ang="T147">
                    <a:pos x="T62" y="T63"/>
                  </a:cxn>
                  <a:cxn ang="T148">
                    <a:pos x="T64" y="T65"/>
                  </a:cxn>
                  <a:cxn ang="T149">
                    <a:pos x="T66" y="T67"/>
                  </a:cxn>
                  <a:cxn ang="T150">
                    <a:pos x="T68" y="T69"/>
                  </a:cxn>
                  <a:cxn ang="T151">
                    <a:pos x="T70" y="T71"/>
                  </a:cxn>
                  <a:cxn ang="T152">
                    <a:pos x="T72" y="T73"/>
                  </a:cxn>
                  <a:cxn ang="T153">
                    <a:pos x="T74" y="T75"/>
                  </a:cxn>
                  <a:cxn ang="T154">
                    <a:pos x="T76" y="T77"/>
                  </a:cxn>
                  <a:cxn ang="T155">
                    <a:pos x="T78" y="T79"/>
                  </a:cxn>
                  <a:cxn ang="T156">
                    <a:pos x="T80" y="T81"/>
                  </a:cxn>
                  <a:cxn ang="T157">
                    <a:pos x="T82" y="T83"/>
                  </a:cxn>
                  <a:cxn ang="T158">
                    <a:pos x="T84" y="T85"/>
                  </a:cxn>
                  <a:cxn ang="T159">
                    <a:pos x="T86" y="T87"/>
                  </a:cxn>
                  <a:cxn ang="T160">
                    <a:pos x="T88" y="T89"/>
                  </a:cxn>
                  <a:cxn ang="T161">
                    <a:pos x="T90" y="T91"/>
                  </a:cxn>
                  <a:cxn ang="T162">
                    <a:pos x="T92" y="T93"/>
                  </a:cxn>
                  <a:cxn ang="T163">
                    <a:pos x="T94" y="T95"/>
                  </a:cxn>
                  <a:cxn ang="T164">
                    <a:pos x="T96" y="T97"/>
                  </a:cxn>
                  <a:cxn ang="T165">
                    <a:pos x="T98" y="T99"/>
                  </a:cxn>
                  <a:cxn ang="T166">
                    <a:pos x="T100" y="T101"/>
                  </a:cxn>
                  <a:cxn ang="T167">
                    <a:pos x="T102" y="T103"/>
                  </a:cxn>
                  <a:cxn ang="T168">
                    <a:pos x="T104" y="T105"/>
                  </a:cxn>
                  <a:cxn ang="T169">
                    <a:pos x="T106" y="T107"/>
                  </a:cxn>
                  <a:cxn ang="T170">
                    <a:pos x="T108" y="T109"/>
                  </a:cxn>
                  <a:cxn ang="T171">
                    <a:pos x="T110" y="T111"/>
                  </a:cxn>
                  <a:cxn ang="T172">
                    <a:pos x="T112" y="T113"/>
                  </a:cxn>
                  <a:cxn ang="T173">
                    <a:pos x="T114" y="T115"/>
                  </a:cxn>
                </a:cxnLst>
                <a:rect l="0" t="0" r="r" b="b"/>
                <a:pathLst>
                  <a:path w="1190" h="737">
                    <a:moveTo>
                      <a:pt x="0" y="170"/>
                    </a:moveTo>
                    <a:lnTo>
                      <a:pt x="0" y="114"/>
                    </a:lnTo>
                    <a:lnTo>
                      <a:pt x="56" y="114"/>
                    </a:lnTo>
                    <a:lnTo>
                      <a:pt x="56" y="57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227" y="0"/>
                    </a:lnTo>
                    <a:lnTo>
                      <a:pt x="227" y="114"/>
                    </a:lnTo>
                    <a:lnTo>
                      <a:pt x="283" y="114"/>
                    </a:lnTo>
                    <a:lnTo>
                      <a:pt x="283" y="57"/>
                    </a:lnTo>
                    <a:lnTo>
                      <a:pt x="453" y="57"/>
                    </a:lnTo>
                    <a:lnTo>
                      <a:pt x="453" y="114"/>
                    </a:lnTo>
                    <a:lnTo>
                      <a:pt x="623" y="114"/>
                    </a:lnTo>
                    <a:lnTo>
                      <a:pt x="623" y="170"/>
                    </a:lnTo>
                    <a:lnTo>
                      <a:pt x="794" y="170"/>
                    </a:lnTo>
                    <a:lnTo>
                      <a:pt x="794" y="227"/>
                    </a:lnTo>
                    <a:lnTo>
                      <a:pt x="1077" y="227"/>
                    </a:lnTo>
                    <a:lnTo>
                      <a:pt x="1077" y="284"/>
                    </a:lnTo>
                    <a:lnTo>
                      <a:pt x="907" y="284"/>
                    </a:lnTo>
                    <a:lnTo>
                      <a:pt x="907" y="397"/>
                    </a:lnTo>
                    <a:lnTo>
                      <a:pt x="964" y="397"/>
                    </a:lnTo>
                    <a:lnTo>
                      <a:pt x="964" y="340"/>
                    </a:lnTo>
                    <a:lnTo>
                      <a:pt x="1020" y="340"/>
                    </a:lnTo>
                    <a:lnTo>
                      <a:pt x="1020" y="397"/>
                    </a:lnTo>
                    <a:lnTo>
                      <a:pt x="1077" y="397"/>
                    </a:lnTo>
                    <a:lnTo>
                      <a:pt x="1077" y="454"/>
                    </a:lnTo>
                    <a:lnTo>
                      <a:pt x="1134" y="454"/>
                    </a:lnTo>
                    <a:lnTo>
                      <a:pt x="1134" y="511"/>
                    </a:lnTo>
                    <a:lnTo>
                      <a:pt x="1134" y="567"/>
                    </a:lnTo>
                    <a:lnTo>
                      <a:pt x="1190" y="567"/>
                    </a:lnTo>
                    <a:lnTo>
                      <a:pt x="1190" y="624"/>
                    </a:lnTo>
                    <a:lnTo>
                      <a:pt x="1190" y="681"/>
                    </a:lnTo>
                    <a:lnTo>
                      <a:pt x="1134" y="681"/>
                    </a:lnTo>
                    <a:lnTo>
                      <a:pt x="1134" y="737"/>
                    </a:lnTo>
                    <a:lnTo>
                      <a:pt x="1077" y="737"/>
                    </a:lnTo>
                    <a:lnTo>
                      <a:pt x="1020" y="737"/>
                    </a:lnTo>
                    <a:lnTo>
                      <a:pt x="1020" y="681"/>
                    </a:lnTo>
                    <a:lnTo>
                      <a:pt x="964" y="681"/>
                    </a:lnTo>
                    <a:lnTo>
                      <a:pt x="964" y="624"/>
                    </a:lnTo>
                    <a:lnTo>
                      <a:pt x="567" y="624"/>
                    </a:lnTo>
                    <a:lnTo>
                      <a:pt x="567" y="681"/>
                    </a:lnTo>
                    <a:lnTo>
                      <a:pt x="340" y="681"/>
                    </a:lnTo>
                    <a:lnTo>
                      <a:pt x="340" y="624"/>
                    </a:lnTo>
                    <a:lnTo>
                      <a:pt x="340" y="567"/>
                    </a:lnTo>
                    <a:lnTo>
                      <a:pt x="397" y="567"/>
                    </a:lnTo>
                    <a:lnTo>
                      <a:pt x="397" y="511"/>
                    </a:lnTo>
                    <a:lnTo>
                      <a:pt x="283" y="511"/>
                    </a:lnTo>
                    <a:lnTo>
                      <a:pt x="283" y="454"/>
                    </a:lnTo>
                    <a:lnTo>
                      <a:pt x="227" y="454"/>
                    </a:lnTo>
                    <a:lnTo>
                      <a:pt x="170" y="454"/>
                    </a:lnTo>
                    <a:lnTo>
                      <a:pt x="170" y="397"/>
                    </a:lnTo>
                    <a:lnTo>
                      <a:pt x="170" y="340"/>
                    </a:lnTo>
                    <a:lnTo>
                      <a:pt x="170" y="284"/>
                    </a:lnTo>
                    <a:lnTo>
                      <a:pt x="113" y="284"/>
                    </a:lnTo>
                    <a:lnTo>
                      <a:pt x="113" y="227"/>
                    </a:lnTo>
                    <a:lnTo>
                      <a:pt x="56" y="227"/>
                    </a:lnTo>
                    <a:lnTo>
                      <a:pt x="56" y="170"/>
                    </a:lnTo>
                    <a:lnTo>
                      <a:pt x="0" y="17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02" name="Freeform 955"/>
              <p:cNvSpPr>
                <a:spLocks/>
              </p:cNvSpPr>
              <p:nvPr/>
            </p:nvSpPr>
            <p:spPr bwMode="auto">
              <a:xfrm>
                <a:off x="9551988" y="5791200"/>
                <a:ext cx="1169987" cy="809625"/>
              </a:xfrm>
              <a:custGeom>
                <a:avLst/>
                <a:gdLst>
                  <a:gd name="T0" fmla="*/ 989012 w 737"/>
                  <a:gd name="T1" fmla="*/ 179388 h 510"/>
                  <a:gd name="T2" fmla="*/ 628650 w 737"/>
                  <a:gd name="T3" fmla="*/ 179388 h 510"/>
                  <a:gd name="T4" fmla="*/ 628650 w 737"/>
                  <a:gd name="T5" fmla="*/ 88900 h 510"/>
                  <a:gd name="T6" fmla="*/ 539750 w 737"/>
                  <a:gd name="T7" fmla="*/ 88900 h 510"/>
                  <a:gd name="T8" fmla="*/ 539750 w 737"/>
                  <a:gd name="T9" fmla="*/ 0 h 510"/>
                  <a:gd name="T10" fmla="*/ 449262 w 737"/>
                  <a:gd name="T11" fmla="*/ 0 h 510"/>
                  <a:gd name="T12" fmla="*/ 358775 w 737"/>
                  <a:gd name="T13" fmla="*/ 0 h 510"/>
                  <a:gd name="T14" fmla="*/ 358775 w 737"/>
                  <a:gd name="T15" fmla="*/ 179388 h 510"/>
                  <a:gd name="T16" fmla="*/ 269875 w 737"/>
                  <a:gd name="T17" fmla="*/ 179388 h 510"/>
                  <a:gd name="T18" fmla="*/ 269875 w 737"/>
                  <a:gd name="T19" fmla="*/ 269875 h 510"/>
                  <a:gd name="T20" fmla="*/ 179387 w 737"/>
                  <a:gd name="T21" fmla="*/ 269875 h 510"/>
                  <a:gd name="T22" fmla="*/ 179387 w 737"/>
                  <a:gd name="T23" fmla="*/ 360363 h 510"/>
                  <a:gd name="T24" fmla="*/ 0 w 737"/>
                  <a:gd name="T25" fmla="*/ 360363 h 510"/>
                  <a:gd name="T26" fmla="*/ 0 w 737"/>
                  <a:gd name="T27" fmla="*/ 630238 h 510"/>
                  <a:gd name="T28" fmla="*/ 88900 w 737"/>
                  <a:gd name="T29" fmla="*/ 630238 h 510"/>
                  <a:gd name="T30" fmla="*/ 88900 w 737"/>
                  <a:gd name="T31" fmla="*/ 539750 h 510"/>
                  <a:gd name="T32" fmla="*/ 358775 w 737"/>
                  <a:gd name="T33" fmla="*/ 539750 h 510"/>
                  <a:gd name="T34" fmla="*/ 358775 w 737"/>
                  <a:gd name="T35" fmla="*/ 630238 h 510"/>
                  <a:gd name="T36" fmla="*/ 628650 w 737"/>
                  <a:gd name="T37" fmla="*/ 630238 h 510"/>
                  <a:gd name="T38" fmla="*/ 628650 w 737"/>
                  <a:gd name="T39" fmla="*/ 719138 h 510"/>
                  <a:gd name="T40" fmla="*/ 900112 w 737"/>
                  <a:gd name="T41" fmla="*/ 719138 h 510"/>
                  <a:gd name="T42" fmla="*/ 900112 w 737"/>
                  <a:gd name="T43" fmla="*/ 809625 h 510"/>
                  <a:gd name="T44" fmla="*/ 1169987 w 737"/>
                  <a:gd name="T45" fmla="*/ 809625 h 510"/>
                  <a:gd name="T46" fmla="*/ 1169987 w 737"/>
                  <a:gd name="T47" fmla="*/ 630238 h 510"/>
                  <a:gd name="T48" fmla="*/ 1169987 w 737"/>
                  <a:gd name="T49" fmla="*/ 539750 h 510"/>
                  <a:gd name="T50" fmla="*/ 1079500 w 737"/>
                  <a:gd name="T51" fmla="*/ 539750 h 510"/>
                  <a:gd name="T52" fmla="*/ 1079500 w 737"/>
                  <a:gd name="T53" fmla="*/ 449263 h 510"/>
                  <a:gd name="T54" fmla="*/ 989012 w 737"/>
                  <a:gd name="T55" fmla="*/ 449263 h 510"/>
                  <a:gd name="T56" fmla="*/ 989012 w 737"/>
                  <a:gd name="T57" fmla="*/ 179388 h 510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</a:gdLst>
                <a:ahLst/>
                <a:cxnLst>
                  <a:cxn ang="T58">
                    <a:pos x="T0" y="T1"/>
                  </a:cxn>
                  <a:cxn ang="T59">
                    <a:pos x="T2" y="T3"/>
                  </a:cxn>
                  <a:cxn ang="T60">
                    <a:pos x="T4" y="T5"/>
                  </a:cxn>
                  <a:cxn ang="T61">
                    <a:pos x="T6" y="T7"/>
                  </a:cxn>
                  <a:cxn ang="T62">
                    <a:pos x="T8" y="T9"/>
                  </a:cxn>
                  <a:cxn ang="T63">
                    <a:pos x="T10" y="T11"/>
                  </a:cxn>
                  <a:cxn ang="T64">
                    <a:pos x="T12" y="T13"/>
                  </a:cxn>
                  <a:cxn ang="T65">
                    <a:pos x="T14" y="T15"/>
                  </a:cxn>
                  <a:cxn ang="T66">
                    <a:pos x="T16" y="T17"/>
                  </a:cxn>
                  <a:cxn ang="T67">
                    <a:pos x="T18" y="T19"/>
                  </a:cxn>
                  <a:cxn ang="T68">
                    <a:pos x="T20" y="T21"/>
                  </a:cxn>
                  <a:cxn ang="T69">
                    <a:pos x="T22" y="T23"/>
                  </a:cxn>
                  <a:cxn ang="T70">
                    <a:pos x="T24" y="T25"/>
                  </a:cxn>
                  <a:cxn ang="T71">
                    <a:pos x="T26" y="T27"/>
                  </a:cxn>
                  <a:cxn ang="T72">
                    <a:pos x="T28" y="T29"/>
                  </a:cxn>
                  <a:cxn ang="T73">
                    <a:pos x="T30" y="T31"/>
                  </a:cxn>
                  <a:cxn ang="T74">
                    <a:pos x="T32" y="T33"/>
                  </a:cxn>
                  <a:cxn ang="T75">
                    <a:pos x="T34" y="T35"/>
                  </a:cxn>
                  <a:cxn ang="T76">
                    <a:pos x="T36" y="T37"/>
                  </a:cxn>
                  <a:cxn ang="T77">
                    <a:pos x="T38" y="T39"/>
                  </a:cxn>
                  <a:cxn ang="T78">
                    <a:pos x="T40" y="T41"/>
                  </a:cxn>
                  <a:cxn ang="T79">
                    <a:pos x="T42" y="T43"/>
                  </a:cxn>
                  <a:cxn ang="T80">
                    <a:pos x="T44" y="T45"/>
                  </a:cxn>
                  <a:cxn ang="T81">
                    <a:pos x="T46" y="T47"/>
                  </a:cxn>
                  <a:cxn ang="T82">
                    <a:pos x="T48" y="T49"/>
                  </a:cxn>
                  <a:cxn ang="T83">
                    <a:pos x="T50" y="T51"/>
                  </a:cxn>
                  <a:cxn ang="T84">
                    <a:pos x="T52" y="T53"/>
                  </a:cxn>
                  <a:cxn ang="T85">
                    <a:pos x="T54" y="T55"/>
                  </a:cxn>
                  <a:cxn ang="T86">
                    <a:pos x="T56" y="T57"/>
                  </a:cxn>
                </a:cxnLst>
                <a:rect l="0" t="0" r="r" b="b"/>
                <a:pathLst>
                  <a:path w="737" h="510">
                    <a:moveTo>
                      <a:pt x="623" y="113"/>
                    </a:moveTo>
                    <a:lnTo>
                      <a:pt x="396" y="113"/>
                    </a:lnTo>
                    <a:lnTo>
                      <a:pt x="396" y="56"/>
                    </a:lnTo>
                    <a:lnTo>
                      <a:pt x="340" y="56"/>
                    </a:lnTo>
                    <a:lnTo>
                      <a:pt x="340" y="0"/>
                    </a:lnTo>
                    <a:lnTo>
                      <a:pt x="283" y="0"/>
                    </a:lnTo>
                    <a:lnTo>
                      <a:pt x="226" y="0"/>
                    </a:lnTo>
                    <a:lnTo>
                      <a:pt x="226" y="113"/>
                    </a:lnTo>
                    <a:lnTo>
                      <a:pt x="170" y="113"/>
                    </a:lnTo>
                    <a:lnTo>
                      <a:pt x="170" y="170"/>
                    </a:lnTo>
                    <a:lnTo>
                      <a:pt x="113" y="170"/>
                    </a:lnTo>
                    <a:lnTo>
                      <a:pt x="113" y="227"/>
                    </a:lnTo>
                    <a:lnTo>
                      <a:pt x="0" y="227"/>
                    </a:lnTo>
                    <a:lnTo>
                      <a:pt x="0" y="397"/>
                    </a:lnTo>
                    <a:lnTo>
                      <a:pt x="56" y="397"/>
                    </a:lnTo>
                    <a:lnTo>
                      <a:pt x="56" y="340"/>
                    </a:lnTo>
                    <a:lnTo>
                      <a:pt x="226" y="340"/>
                    </a:lnTo>
                    <a:lnTo>
                      <a:pt x="226" y="397"/>
                    </a:lnTo>
                    <a:lnTo>
                      <a:pt x="396" y="397"/>
                    </a:lnTo>
                    <a:lnTo>
                      <a:pt x="396" y="453"/>
                    </a:lnTo>
                    <a:lnTo>
                      <a:pt x="567" y="453"/>
                    </a:lnTo>
                    <a:lnTo>
                      <a:pt x="567" y="510"/>
                    </a:lnTo>
                    <a:lnTo>
                      <a:pt x="737" y="510"/>
                    </a:lnTo>
                    <a:lnTo>
                      <a:pt x="737" y="397"/>
                    </a:lnTo>
                    <a:lnTo>
                      <a:pt x="737" y="340"/>
                    </a:lnTo>
                    <a:lnTo>
                      <a:pt x="680" y="340"/>
                    </a:lnTo>
                    <a:lnTo>
                      <a:pt x="680" y="283"/>
                    </a:lnTo>
                    <a:lnTo>
                      <a:pt x="623" y="283"/>
                    </a:lnTo>
                    <a:lnTo>
                      <a:pt x="623" y="11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03" name="Freeform 956"/>
              <p:cNvSpPr>
                <a:spLocks/>
              </p:cNvSpPr>
              <p:nvPr/>
            </p:nvSpPr>
            <p:spPr bwMode="auto">
              <a:xfrm>
                <a:off x="9280525" y="5340350"/>
                <a:ext cx="720725" cy="900113"/>
              </a:xfrm>
              <a:custGeom>
                <a:avLst/>
                <a:gdLst>
                  <a:gd name="T0" fmla="*/ 180975 w 454"/>
                  <a:gd name="T1" fmla="*/ 0 h 567"/>
                  <a:gd name="T2" fmla="*/ 360363 w 454"/>
                  <a:gd name="T3" fmla="*/ 0 h 567"/>
                  <a:gd name="T4" fmla="*/ 360363 w 454"/>
                  <a:gd name="T5" fmla="*/ 180975 h 567"/>
                  <a:gd name="T6" fmla="*/ 450850 w 454"/>
                  <a:gd name="T7" fmla="*/ 180975 h 567"/>
                  <a:gd name="T8" fmla="*/ 450850 w 454"/>
                  <a:gd name="T9" fmla="*/ 269875 h 567"/>
                  <a:gd name="T10" fmla="*/ 541338 w 454"/>
                  <a:gd name="T11" fmla="*/ 269875 h 567"/>
                  <a:gd name="T12" fmla="*/ 541338 w 454"/>
                  <a:gd name="T13" fmla="*/ 360363 h 567"/>
                  <a:gd name="T14" fmla="*/ 720725 w 454"/>
                  <a:gd name="T15" fmla="*/ 360363 h 567"/>
                  <a:gd name="T16" fmla="*/ 720725 w 454"/>
                  <a:gd name="T17" fmla="*/ 450850 h 567"/>
                  <a:gd name="T18" fmla="*/ 630238 w 454"/>
                  <a:gd name="T19" fmla="*/ 450850 h 567"/>
                  <a:gd name="T20" fmla="*/ 630238 w 454"/>
                  <a:gd name="T21" fmla="*/ 630238 h 567"/>
                  <a:gd name="T22" fmla="*/ 541338 w 454"/>
                  <a:gd name="T23" fmla="*/ 630238 h 567"/>
                  <a:gd name="T24" fmla="*/ 541338 w 454"/>
                  <a:gd name="T25" fmla="*/ 720725 h 567"/>
                  <a:gd name="T26" fmla="*/ 450850 w 454"/>
                  <a:gd name="T27" fmla="*/ 720725 h 567"/>
                  <a:gd name="T28" fmla="*/ 450850 w 454"/>
                  <a:gd name="T29" fmla="*/ 811213 h 567"/>
                  <a:gd name="T30" fmla="*/ 271463 w 454"/>
                  <a:gd name="T31" fmla="*/ 811213 h 567"/>
                  <a:gd name="T32" fmla="*/ 271463 w 454"/>
                  <a:gd name="T33" fmla="*/ 900113 h 567"/>
                  <a:gd name="T34" fmla="*/ 90488 w 454"/>
                  <a:gd name="T35" fmla="*/ 900113 h 567"/>
                  <a:gd name="T36" fmla="*/ 90488 w 454"/>
                  <a:gd name="T37" fmla="*/ 630238 h 567"/>
                  <a:gd name="T38" fmla="*/ 0 w 454"/>
                  <a:gd name="T39" fmla="*/ 630238 h 567"/>
                  <a:gd name="T40" fmla="*/ 0 w 454"/>
                  <a:gd name="T41" fmla="*/ 539750 h 567"/>
                  <a:gd name="T42" fmla="*/ 180975 w 454"/>
                  <a:gd name="T43" fmla="*/ 539750 h 567"/>
                  <a:gd name="T44" fmla="*/ 180975 w 454"/>
                  <a:gd name="T45" fmla="*/ 630238 h 567"/>
                  <a:gd name="T46" fmla="*/ 271463 w 454"/>
                  <a:gd name="T47" fmla="*/ 630238 h 567"/>
                  <a:gd name="T48" fmla="*/ 271463 w 454"/>
                  <a:gd name="T49" fmla="*/ 450850 h 567"/>
                  <a:gd name="T50" fmla="*/ 360363 w 454"/>
                  <a:gd name="T51" fmla="*/ 450850 h 567"/>
                  <a:gd name="T52" fmla="*/ 360363 w 454"/>
                  <a:gd name="T53" fmla="*/ 360363 h 567"/>
                  <a:gd name="T54" fmla="*/ 271463 w 454"/>
                  <a:gd name="T55" fmla="*/ 360363 h 567"/>
                  <a:gd name="T56" fmla="*/ 271463 w 454"/>
                  <a:gd name="T57" fmla="*/ 90488 h 567"/>
                  <a:gd name="T58" fmla="*/ 180975 w 454"/>
                  <a:gd name="T59" fmla="*/ 90488 h 567"/>
                  <a:gd name="T60" fmla="*/ 180975 w 454"/>
                  <a:gd name="T61" fmla="*/ 0 h 567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</a:gdLst>
                <a:ahLst/>
                <a:cxnLst>
                  <a:cxn ang="T62">
                    <a:pos x="T0" y="T1"/>
                  </a:cxn>
                  <a:cxn ang="T63">
                    <a:pos x="T2" y="T3"/>
                  </a:cxn>
                  <a:cxn ang="T64">
                    <a:pos x="T4" y="T5"/>
                  </a:cxn>
                  <a:cxn ang="T65">
                    <a:pos x="T6" y="T7"/>
                  </a:cxn>
                  <a:cxn ang="T66">
                    <a:pos x="T8" y="T9"/>
                  </a:cxn>
                  <a:cxn ang="T67">
                    <a:pos x="T10" y="T11"/>
                  </a:cxn>
                  <a:cxn ang="T68">
                    <a:pos x="T12" y="T13"/>
                  </a:cxn>
                  <a:cxn ang="T69">
                    <a:pos x="T14" y="T15"/>
                  </a:cxn>
                  <a:cxn ang="T70">
                    <a:pos x="T16" y="T17"/>
                  </a:cxn>
                  <a:cxn ang="T71">
                    <a:pos x="T18" y="T19"/>
                  </a:cxn>
                  <a:cxn ang="T72">
                    <a:pos x="T20" y="T21"/>
                  </a:cxn>
                  <a:cxn ang="T73">
                    <a:pos x="T22" y="T23"/>
                  </a:cxn>
                  <a:cxn ang="T74">
                    <a:pos x="T24" y="T25"/>
                  </a:cxn>
                  <a:cxn ang="T75">
                    <a:pos x="T26" y="T27"/>
                  </a:cxn>
                  <a:cxn ang="T76">
                    <a:pos x="T28" y="T29"/>
                  </a:cxn>
                  <a:cxn ang="T77">
                    <a:pos x="T30" y="T31"/>
                  </a:cxn>
                  <a:cxn ang="T78">
                    <a:pos x="T32" y="T33"/>
                  </a:cxn>
                  <a:cxn ang="T79">
                    <a:pos x="T34" y="T35"/>
                  </a:cxn>
                  <a:cxn ang="T80">
                    <a:pos x="T36" y="T37"/>
                  </a:cxn>
                  <a:cxn ang="T81">
                    <a:pos x="T38" y="T39"/>
                  </a:cxn>
                  <a:cxn ang="T82">
                    <a:pos x="T40" y="T41"/>
                  </a:cxn>
                  <a:cxn ang="T83">
                    <a:pos x="T42" y="T43"/>
                  </a:cxn>
                  <a:cxn ang="T84">
                    <a:pos x="T44" y="T45"/>
                  </a:cxn>
                  <a:cxn ang="T85">
                    <a:pos x="T46" y="T47"/>
                  </a:cxn>
                  <a:cxn ang="T86">
                    <a:pos x="T48" y="T49"/>
                  </a:cxn>
                  <a:cxn ang="T87">
                    <a:pos x="T50" y="T51"/>
                  </a:cxn>
                  <a:cxn ang="T88">
                    <a:pos x="T52" y="T53"/>
                  </a:cxn>
                  <a:cxn ang="T89">
                    <a:pos x="T54" y="T55"/>
                  </a:cxn>
                  <a:cxn ang="T90">
                    <a:pos x="T56" y="T57"/>
                  </a:cxn>
                  <a:cxn ang="T91">
                    <a:pos x="T58" y="T59"/>
                  </a:cxn>
                  <a:cxn ang="T92">
                    <a:pos x="T60" y="T61"/>
                  </a:cxn>
                </a:cxnLst>
                <a:rect l="0" t="0" r="r" b="b"/>
                <a:pathLst>
                  <a:path w="454" h="567">
                    <a:moveTo>
                      <a:pt x="114" y="0"/>
                    </a:moveTo>
                    <a:lnTo>
                      <a:pt x="227" y="0"/>
                    </a:lnTo>
                    <a:lnTo>
                      <a:pt x="227" y="114"/>
                    </a:lnTo>
                    <a:lnTo>
                      <a:pt x="284" y="114"/>
                    </a:lnTo>
                    <a:lnTo>
                      <a:pt x="284" y="170"/>
                    </a:lnTo>
                    <a:lnTo>
                      <a:pt x="341" y="170"/>
                    </a:lnTo>
                    <a:lnTo>
                      <a:pt x="341" y="227"/>
                    </a:lnTo>
                    <a:lnTo>
                      <a:pt x="454" y="227"/>
                    </a:lnTo>
                    <a:lnTo>
                      <a:pt x="454" y="284"/>
                    </a:lnTo>
                    <a:lnTo>
                      <a:pt x="397" y="284"/>
                    </a:lnTo>
                    <a:lnTo>
                      <a:pt x="397" y="397"/>
                    </a:lnTo>
                    <a:lnTo>
                      <a:pt x="341" y="397"/>
                    </a:lnTo>
                    <a:lnTo>
                      <a:pt x="341" y="454"/>
                    </a:lnTo>
                    <a:lnTo>
                      <a:pt x="284" y="454"/>
                    </a:lnTo>
                    <a:lnTo>
                      <a:pt x="284" y="511"/>
                    </a:lnTo>
                    <a:lnTo>
                      <a:pt x="171" y="511"/>
                    </a:lnTo>
                    <a:lnTo>
                      <a:pt x="171" y="567"/>
                    </a:lnTo>
                    <a:lnTo>
                      <a:pt x="57" y="567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340"/>
                    </a:lnTo>
                    <a:lnTo>
                      <a:pt x="114" y="340"/>
                    </a:lnTo>
                    <a:lnTo>
                      <a:pt x="114" y="397"/>
                    </a:lnTo>
                    <a:lnTo>
                      <a:pt x="171" y="397"/>
                    </a:lnTo>
                    <a:lnTo>
                      <a:pt x="171" y="284"/>
                    </a:lnTo>
                    <a:lnTo>
                      <a:pt x="227" y="284"/>
                    </a:lnTo>
                    <a:lnTo>
                      <a:pt x="227" y="227"/>
                    </a:lnTo>
                    <a:lnTo>
                      <a:pt x="171" y="227"/>
                    </a:lnTo>
                    <a:lnTo>
                      <a:pt x="171" y="57"/>
                    </a:lnTo>
                    <a:lnTo>
                      <a:pt x="114" y="57"/>
                    </a:lnTo>
                    <a:lnTo>
                      <a:pt x="11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04" name="Freeform 957"/>
              <p:cNvSpPr>
                <a:spLocks/>
              </p:cNvSpPr>
              <p:nvPr/>
            </p:nvSpPr>
            <p:spPr bwMode="auto">
              <a:xfrm>
                <a:off x="9280525" y="4979988"/>
                <a:ext cx="811213" cy="720725"/>
              </a:xfrm>
              <a:custGeom>
                <a:avLst/>
                <a:gdLst>
                  <a:gd name="T0" fmla="*/ 271463 w 511"/>
                  <a:gd name="T1" fmla="*/ 0 h 454"/>
                  <a:gd name="T2" fmla="*/ 541338 w 511"/>
                  <a:gd name="T3" fmla="*/ 0 h 454"/>
                  <a:gd name="T4" fmla="*/ 541338 w 511"/>
                  <a:gd name="T5" fmla="*/ 90488 h 454"/>
                  <a:gd name="T6" fmla="*/ 720725 w 511"/>
                  <a:gd name="T7" fmla="*/ 90488 h 454"/>
                  <a:gd name="T8" fmla="*/ 720725 w 511"/>
                  <a:gd name="T9" fmla="*/ 360363 h 454"/>
                  <a:gd name="T10" fmla="*/ 630238 w 511"/>
                  <a:gd name="T11" fmla="*/ 360363 h 454"/>
                  <a:gd name="T12" fmla="*/ 630238 w 511"/>
                  <a:gd name="T13" fmla="*/ 450850 h 454"/>
                  <a:gd name="T14" fmla="*/ 720725 w 511"/>
                  <a:gd name="T15" fmla="*/ 450850 h 454"/>
                  <a:gd name="T16" fmla="*/ 720725 w 511"/>
                  <a:gd name="T17" fmla="*/ 541338 h 454"/>
                  <a:gd name="T18" fmla="*/ 811213 w 511"/>
                  <a:gd name="T19" fmla="*/ 541338 h 454"/>
                  <a:gd name="T20" fmla="*/ 811213 w 511"/>
                  <a:gd name="T21" fmla="*/ 720725 h 454"/>
                  <a:gd name="T22" fmla="*/ 541338 w 511"/>
                  <a:gd name="T23" fmla="*/ 720725 h 454"/>
                  <a:gd name="T24" fmla="*/ 541338 w 511"/>
                  <a:gd name="T25" fmla="*/ 630238 h 454"/>
                  <a:gd name="T26" fmla="*/ 450850 w 511"/>
                  <a:gd name="T27" fmla="*/ 630238 h 454"/>
                  <a:gd name="T28" fmla="*/ 450850 w 511"/>
                  <a:gd name="T29" fmla="*/ 541338 h 454"/>
                  <a:gd name="T30" fmla="*/ 360363 w 511"/>
                  <a:gd name="T31" fmla="*/ 541338 h 454"/>
                  <a:gd name="T32" fmla="*/ 360363 w 511"/>
                  <a:gd name="T33" fmla="*/ 360363 h 454"/>
                  <a:gd name="T34" fmla="*/ 180975 w 511"/>
                  <a:gd name="T35" fmla="*/ 360363 h 454"/>
                  <a:gd name="T36" fmla="*/ 180975 w 511"/>
                  <a:gd name="T37" fmla="*/ 271463 h 454"/>
                  <a:gd name="T38" fmla="*/ 0 w 511"/>
                  <a:gd name="T39" fmla="*/ 271463 h 454"/>
                  <a:gd name="T40" fmla="*/ 0 w 511"/>
                  <a:gd name="T41" fmla="*/ 180975 h 454"/>
                  <a:gd name="T42" fmla="*/ 90488 w 511"/>
                  <a:gd name="T43" fmla="*/ 180975 h 454"/>
                  <a:gd name="T44" fmla="*/ 90488 w 511"/>
                  <a:gd name="T45" fmla="*/ 90488 h 454"/>
                  <a:gd name="T46" fmla="*/ 180975 w 511"/>
                  <a:gd name="T47" fmla="*/ 90488 h 454"/>
                  <a:gd name="T48" fmla="*/ 180975 w 511"/>
                  <a:gd name="T49" fmla="*/ 0 h 454"/>
                  <a:gd name="T50" fmla="*/ 271463 w 511"/>
                  <a:gd name="T51" fmla="*/ 0 h 454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</a:gdLst>
                <a:ahLst/>
                <a:cxnLst>
                  <a:cxn ang="T52">
                    <a:pos x="T0" y="T1"/>
                  </a:cxn>
                  <a:cxn ang="T53">
                    <a:pos x="T2" y="T3"/>
                  </a:cxn>
                  <a:cxn ang="T54">
                    <a:pos x="T4" y="T5"/>
                  </a:cxn>
                  <a:cxn ang="T55">
                    <a:pos x="T6" y="T7"/>
                  </a:cxn>
                  <a:cxn ang="T56">
                    <a:pos x="T8" y="T9"/>
                  </a:cxn>
                  <a:cxn ang="T57">
                    <a:pos x="T10" y="T11"/>
                  </a:cxn>
                  <a:cxn ang="T58">
                    <a:pos x="T12" y="T13"/>
                  </a:cxn>
                  <a:cxn ang="T59">
                    <a:pos x="T14" y="T15"/>
                  </a:cxn>
                  <a:cxn ang="T60">
                    <a:pos x="T16" y="T17"/>
                  </a:cxn>
                  <a:cxn ang="T61">
                    <a:pos x="T18" y="T19"/>
                  </a:cxn>
                  <a:cxn ang="T62">
                    <a:pos x="T20" y="T21"/>
                  </a:cxn>
                  <a:cxn ang="T63">
                    <a:pos x="T22" y="T23"/>
                  </a:cxn>
                  <a:cxn ang="T64">
                    <a:pos x="T24" y="T25"/>
                  </a:cxn>
                  <a:cxn ang="T65">
                    <a:pos x="T26" y="T27"/>
                  </a:cxn>
                  <a:cxn ang="T66">
                    <a:pos x="T28" y="T29"/>
                  </a:cxn>
                  <a:cxn ang="T67">
                    <a:pos x="T30" y="T31"/>
                  </a:cxn>
                  <a:cxn ang="T68">
                    <a:pos x="T32" y="T33"/>
                  </a:cxn>
                  <a:cxn ang="T69">
                    <a:pos x="T34" y="T35"/>
                  </a:cxn>
                  <a:cxn ang="T70">
                    <a:pos x="T36" y="T37"/>
                  </a:cxn>
                  <a:cxn ang="T71">
                    <a:pos x="T38" y="T39"/>
                  </a:cxn>
                  <a:cxn ang="T72">
                    <a:pos x="T40" y="T41"/>
                  </a:cxn>
                  <a:cxn ang="T73">
                    <a:pos x="T42" y="T43"/>
                  </a:cxn>
                  <a:cxn ang="T74">
                    <a:pos x="T44" y="T45"/>
                  </a:cxn>
                  <a:cxn ang="T75">
                    <a:pos x="T46" y="T47"/>
                  </a:cxn>
                  <a:cxn ang="T76">
                    <a:pos x="T48" y="T49"/>
                  </a:cxn>
                  <a:cxn ang="T77">
                    <a:pos x="T50" y="T51"/>
                  </a:cxn>
                </a:cxnLst>
                <a:rect l="0" t="0" r="r" b="b"/>
                <a:pathLst>
                  <a:path w="511" h="454">
                    <a:moveTo>
                      <a:pt x="171" y="0"/>
                    </a:moveTo>
                    <a:lnTo>
                      <a:pt x="341" y="0"/>
                    </a:lnTo>
                    <a:lnTo>
                      <a:pt x="341" y="57"/>
                    </a:lnTo>
                    <a:lnTo>
                      <a:pt x="454" y="57"/>
                    </a:lnTo>
                    <a:lnTo>
                      <a:pt x="454" y="227"/>
                    </a:lnTo>
                    <a:lnTo>
                      <a:pt x="397" y="227"/>
                    </a:lnTo>
                    <a:lnTo>
                      <a:pt x="397" y="284"/>
                    </a:lnTo>
                    <a:lnTo>
                      <a:pt x="454" y="284"/>
                    </a:lnTo>
                    <a:lnTo>
                      <a:pt x="454" y="341"/>
                    </a:lnTo>
                    <a:lnTo>
                      <a:pt x="511" y="341"/>
                    </a:lnTo>
                    <a:lnTo>
                      <a:pt x="511" y="454"/>
                    </a:lnTo>
                    <a:lnTo>
                      <a:pt x="341" y="454"/>
                    </a:lnTo>
                    <a:lnTo>
                      <a:pt x="341" y="397"/>
                    </a:lnTo>
                    <a:lnTo>
                      <a:pt x="284" y="397"/>
                    </a:lnTo>
                    <a:lnTo>
                      <a:pt x="284" y="341"/>
                    </a:lnTo>
                    <a:lnTo>
                      <a:pt x="227" y="341"/>
                    </a:lnTo>
                    <a:lnTo>
                      <a:pt x="227" y="227"/>
                    </a:lnTo>
                    <a:lnTo>
                      <a:pt x="114" y="227"/>
                    </a:lnTo>
                    <a:lnTo>
                      <a:pt x="114" y="171"/>
                    </a:lnTo>
                    <a:lnTo>
                      <a:pt x="0" y="171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57"/>
                    </a:lnTo>
                    <a:lnTo>
                      <a:pt x="114" y="57"/>
                    </a:lnTo>
                    <a:lnTo>
                      <a:pt x="114" y="0"/>
                    </a:lnTo>
                    <a:lnTo>
                      <a:pt x="171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05" name="Freeform 958"/>
              <p:cNvSpPr>
                <a:spLocks/>
              </p:cNvSpPr>
              <p:nvPr/>
            </p:nvSpPr>
            <p:spPr bwMode="auto">
              <a:xfrm>
                <a:off x="9910763" y="5070475"/>
                <a:ext cx="630237" cy="900113"/>
              </a:xfrm>
              <a:custGeom>
                <a:avLst/>
                <a:gdLst>
                  <a:gd name="T0" fmla="*/ 630237 w 397"/>
                  <a:gd name="T1" fmla="*/ 900113 h 567"/>
                  <a:gd name="T2" fmla="*/ 630237 w 397"/>
                  <a:gd name="T3" fmla="*/ 269875 h 567"/>
                  <a:gd name="T4" fmla="*/ 541337 w 397"/>
                  <a:gd name="T5" fmla="*/ 269875 h 567"/>
                  <a:gd name="T6" fmla="*/ 541337 w 397"/>
                  <a:gd name="T7" fmla="*/ 180975 h 567"/>
                  <a:gd name="T8" fmla="*/ 360362 w 397"/>
                  <a:gd name="T9" fmla="*/ 180975 h 567"/>
                  <a:gd name="T10" fmla="*/ 360362 w 397"/>
                  <a:gd name="T11" fmla="*/ 90488 h 567"/>
                  <a:gd name="T12" fmla="*/ 269875 w 397"/>
                  <a:gd name="T13" fmla="*/ 90488 h 567"/>
                  <a:gd name="T14" fmla="*/ 269875 w 397"/>
                  <a:gd name="T15" fmla="*/ 0 h 567"/>
                  <a:gd name="T16" fmla="*/ 180975 w 397"/>
                  <a:gd name="T17" fmla="*/ 0 h 567"/>
                  <a:gd name="T18" fmla="*/ 180975 w 397"/>
                  <a:gd name="T19" fmla="*/ 90488 h 567"/>
                  <a:gd name="T20" fmla="*/ 90487 w 397"/>
                  <a:gd name="T21" fmla="*/ 90488 h 567"/>
                  <a:gd name="T22" fmla="*/ 90487 w 397"/>
                  <a:gd name="T23" fmla="*/ 269875 h 567"/>
                  <a:gd name="T24" fmla="*/ 0 w 397"/>
                  <a:gd name="T25" fmla="*/ 269875 h 567"/>
                  <a:gd name="T26" fmla="*/ 0 w 397"/>
                  <a:gd name="T27" fmla="*/ 360363 h 567"/>
                  <a:gd name="T28" fmla="*/ 90487 w 397"/>
                  <a:gd name="T29" fmla="*/ 360363 h 567"/>
                  <a:gd name="T30" fmla="*/ 90487 w 397"/>
                  <a:gd name="T31" fmla="*/ 450850 h 567"/>
                  <a:gd name="T32" fmla="*/ 180975 w 397"/>
                  <a:gd name="T33" fmla="*/ 450850 h 567"/>
                  <a:gd name="T34" fmla="*/ 180975 w 397"/>
                  <a:gd name="T35" fmla="*/ 630238 h 567"/>
                  <a:gd name="T36" fmla="*/ 90487 w 397"/>
                  <a:gd name="T37" fmla="*/ 630238 h 567"/>
                  <a:gd name="T38" fmla="*/ 90487 w 397"/>
                  <a:gd name="T39" fmla="*/ 720725 h 567"/>
                  <a:gd name="T40" fmla="*/ 180975 w 397"/>
                  <a:gd name="T41" fmla="*/ 720725 h 567"/>
                  <a:gd name="T42" fmla="*/ 180975 w 397"/>
                  <a:gd name="T43" fmla="*/ 809625 h 567"/>
                  <a:gd name="T44" fmla="*/ 269875 w 397"/>
                  <a:gd name="T45" fmla="*/ 809625 h 567"/>
                  <a:gd name="T46" fmla="*/ 269875 w 397"/>
                  <a:gd name="T47" fmla="*/ 900113 h 567"/>
                  <a:gd name="T48" fmla="*/ 630237 w 397"/>
                  <a:gd name="T49" fmla="*/ 900113 h 567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</a:gdLst>
                <a:ahLst/>
                <a:cxnLst>
                  <a:cxn ang="T50">
                    <a:pos x="T0" y="T1"/>
                  </a:cxn>
                  <a:cxn ang="T51">
                    <a:pos x="T2" y="T3"/>
                  </a:cxn>
                  <a:cxn ang="T52">
                    <a:pos x="T4" y="T5"/>
                  </a:cxn>
                  <a:cxn ang="T53">
                    <a:pos x="T6" y="T7"/>
                  </a:cxn>
                  <a:cxn ang="T54">
                    <a:pos x="T8" y="T9"/>
                  </a:cxn>
                  <a:cxn ang="T55">
                    <a:pos x="T10" y="T11"/>
                  </a:cxn>
                  <a:cxn ang="T56">
                    <a:pos x="T12" y="T13"/>
                  </a:cxn>
                  <a:cxn ang="T57">
                    <a:pos x="T14" y="T15"/>
                  </a:cxn>
                  <a:cxn ang="T58">
                    <a:pos x="T16" y="T17"/>
                  </a:cxn>
                  <a:cxn ang="T59">
                    <a:pos x="T18" y="T19"/>
                  </a:cxn>
                  <a:cxn ang="T60">
                    <a:pos x="T20" y="T21"/>
                  </a:cxn>
                  <a:cxn ang="T61">
                    <a:pos x="T22" y="T23"/>
                  </a:cxn>
                  <a:cxn ang="T62">
                    <a:pos x="T24" y="T25"/>
                  </a:cxn>
                  <a:cxn ang="T63">
                    <a:pos x="T26" y="T27"/>
                  </a:cxn>
                  <a:cxn ang="T64">
                    <a:pos x="T28" y="T29"/>
                  </a:cxn>
                  <a:cxn ang="T65">
                    <a:pos x="T30" y="T31"/>
                  </a:cxn>
                  <a:cxn ang="T66">
                    <a:pos x="T32" y="T33"/>
                  </a:cxn>
                  <a:cxn ang="T67">
                    <a:pos x="T34" y="T35"/>
                  </a:cxn>
                  <a:cxn ang="T68">
                    <a:pos x="T36" y="T37"/>
                  </a:cxn>
                  <a:cxn ang="T69">
                    <a:pos x="T38" y="T39"/>
                  </a:cxn>
                  <a:cxn ang="T70">
                    <a:pos x="T40" y="T41"/>
                  </a:cxn>
                  <a:cxn ang="T71">
                    <a:pos x="T42" y="T43"/>
                  </a:cxn>
                  <a:cxn ang="T72">
                    <a:pos x="T44" y="T45"/>
                  </a:cxn>
                  <a:cxn ang="T73">
                    <a:pos x="T46" y="T47"/>
                  </a:cxn>
                  <a:cxn ang="T74">
                    <a:pos x="T48" y="T49"/>
                  </a:cxn>
                </a:cxnLst>
                <a:rect l="0" t="0" r="r" b="b"/>
                <a:pathLst>
                  <a:path w="397" h="567">
                    <a:moveTo>
                      <a:pt x="397" y="567"/>
                    </a:moveTo>
                    <a:lnTo>
                      <a:pt x="397" y="170"/>
                    </a:lnTo>
                    <a:lnTo>
                      <a:pt x="341" y="170"/>
                    </a:lnTo>
                    <a:lnTo>
                      <a:pt x="341" y="114"/>
                    </a:lnTo>
                    <a:lnTo>
                      <a:pt x="227" y="114"/>
                    </a:lnTo>
                    <a:lnTo>
                      <a:pt x="227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114" y="0"/>
                    </a:lnTo>
                    <a:lnTo>
                      <a:pt x="114" y="57"/>
                    </a:lnTo>
                    <a:lnTo>
                      <a:pt x="57" y="57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284"/>
                    </a:lnTo>
                    <a:lnTo>
                      <a:pt x="114" y="284"/>
                    </a:lnTo>
                    <a:lnTo>
                      <a:pt x="114" y="397"/>
                    </a:lnTo>
                    <a:lnTo>
                      <a:pt x="57" y="397"/>
                    </a:lnTo>
                    <a:lnTo>
                      <a:pt x="57" y="454"/>
                    </a:lnTo>
                    <a:lnTo>
                      <a:pt x="114" y="454"/>
                    </a:lnTo>
                    <a:lnTo>
                      <a:pt x="114" y="510"/>
                    </a:lnTo>
                    <a:lnTo>
                      <a:pt x="170" y="510"/>
                    </a:lnTo>
                    <a:lnTo>
                      <a:pt x="170" y="567"/>
                    </a:lnTo>
                    <a:lnTo>
                      <a:pt x="397" y="56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06" name="Freeform 959"/>
              <p:cNvSpPr>
                <a:spLocks/>
              </p:cNvSpPr>
              <p:nvPr/>
            </p:nvSpPr>
            <p:spPr bwMode="auto">
              <a:xfrm>
                <a:off x="9551988" y="4621213"/>
                <a:ext cx="809625" cy="539750"/>
              </a:xfrm>
              <a:custGeom>
                <a:avLst/>
                <a:gdLst>
                  <a:gd name="T0" fmla="*/ 88900 w 510"/>
                  <a:gd name="T1" fmla="*/ 0 h 340"/>
                  <a:gd name="T2" fmla="*/ 628650 w 510"/>
                  <a:gd name="T3" fmla="*/ 0 h 340"/>
                  <a:gd name="T4" fmla="*/ 628650 w 510"/>
                  <a:gd name="T5" fmla="*/ 88900 h 340"/>
                  <a:gd name="T6" fmla="*/ 809625 w 510"/>
                  <a:gd name="T7" fmla="*/ 88900 h 340"/>
                  <a:gd name="T8" fmla="*/ 809625 w 510"/>
                  <a:gd name="T9" fmla="*/ 179388 h 340"/>
                  <a:gd name="T10" fmla="*/ 719138 w 510"/>
                  <a:gd name="T11" fmla="*/ 179388 h 340"/>
                  <a:gd name="T12" fmla="*/ 719138 w 510"/>
                  <a:gd name="T13" fmla="*/ 269875 h 340"/>
                  <a:gd name="T14" fmla="*/ 628650 w 510"/>
                  <a:gd name="T15" fmla="*/ 269875 h 340"/>
                  <a:gd name="T16" fmla="*/ 628650 w 510"/>
                  <a:gd name="T17" fmla="*/ 449263 h 340"/>
                  <a:gd name="T18" fmla="*/ 539750 w 510"/>
                  <a:gd name="T19" fmla="*/ 449263 h 340"/>
                  <a:gd name="T20" fmla="*/ 539750 w 510"/>
                  <a:gd name="T21" fmla="*/ 539750 h 340"/>
                  <a:gd name="T22" fmla="*/ 449263 w 510"/>
                  <a:gd name="T23" fmla="*/ 539750 h 340"/>
                  <a:gd name="T24" fmla="*/ 449263 w 510"/>
                  <a:gd name="T25" fmla="*/ 449263 h 340"/>
                  <a:gd name="T26" fmla="*/ 269875 w 510"/>
                  <a:gd name="T27" fmla="*/ 449263 h 340"/>
                  <a:gd name="T28" fmla="*/ 269875 w 510"/>
                  <a:gd name="T29" fmla="*/ 358775 h 340"/>
                  <a:gd name="T30" fmla="*/ 0 w 510"/>
                  <a:gd name="T31" fmla="*/ 358775 h 340"/>
                  <a:gd name="T32" fmla="*/ 0 w 510"/>
                  <a:gd name="T33" fmla="*/ 269875 h 340"/>
                  <a:gd name="T34" fmla="*/ 88900 w 510"/>
                  <a:gd name="T35" fmla="*/ 269875 h 340"/>
                  <a:gd name="T36" fmla="*/ 88900 w 510"/>
                  <a:gd name="T37" fmla="*/ 0 h 340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0" t="0" r="r" b="b"/>
                <a:pathLst>
                  <a:path w="510" h="340">
                    <a:moveTo>
                      <a:pt x="56" y="0"/>
                    </a:moveTo>
                    <a:lnTo>
                      <a:pt x="396" y="0"/>
                    </a:lnTo>
                    <a:lnTo>
                      <a:pt x="396" y="56"/>
                    </a:lnTo>
                    <a:lnTo>
                      <a:pt x="510" y="56"/>
                    </a:lnTo>
                    <a:lnTo>
                      <a:pt x="510" y="113"/>
                    </a:lnTo>
                    <a:lnTo>
                      <a:pt x="453" y="113"/>
                    </a:lnTo>
                    <a:lnTo>
                      <a:pt x="453" y="170"/>
                    </a:lnTo>
                    <a:lnTo>
                      <a:pt x="396" y="170"/>
                    </a:lnTo>
                    <a:lnTo>
                      <a:pt x="396" y="283"/>
                    </a:lnTo>
                    <a:lnTo>
                      <a:pt x="340" y="283"/>
                    </a:lnTo>
                    <a:lnTo>
                      <a:pt x="340" y="340"/>
                    </a:lnTo>
                    <a:lnTo>
                      <a:pt x="283" y="340"/>
                    </a:lnTo>
                    <a:lnTo>
                      <a:pt x="283" y="283"/>
                    </a:lnTo>
                    <a:lnTo>
                      <a:pt x="170" y="283"/>
                    </a:lnTo>
                    <a:lnTo>
                      <a:pt x="170" y="226"/>
                    </a:lnTo>
                    <a:lnTo>
                      <a:pt x="0" y="226"/>
                    </a:lnTo>
                    <a:lnTo>
                      <a:pt x="0" y="170"/>
                    </a:lnTo>
                    <a:lnTo>
                      <a:pt x="56" y="170"/>
                    </a:lnTo>
                    <a:lnTo>
                      <a:pt x="56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07" name="Freeform 960"/>
              <p:cNvSpPr>
                <a:spLocks/>
              </p:cNvSpPr>
              <p:nvPr/>
            </p:nvSpPr>
            <p:spPr bwMode="auto">
              <a:xfrm>
                <a:off x="10180638" y="4800600"/>
                <a:ext cx="630237" cy="539750"/>
              </a:xfrm>
              <a:custGeom>
                <a:avLst/>
                <a:gdLst>
                  <a:gd name="T0" fmla="*/ 360362 w 397"/>
                  <a:gd name="T1" fmla="*/ 539750 h 340"/>
                  <a:gd name="T2" fmla="*/ 360362 w 397"/>
                  <a:gd name="T3" fmla="*/ 450850 h 340"/>
                  <a:gd name="T4" fmla="*/ 450850 w 397"/>
                  <a:gd name="T5" fmla="*/ 450850 h 340"/>
                  <a:gd name="T6" fmla="*/ 450850 w 397"/>
                  <a:gd name="T7" fmla="*/ 269875 h 340"/>
                  <a:gd name="T8" fmla="*/ 541337 w 397"/>
                  <a:gd name="T9" fmla="*/ 269875 h 340"/>
                  <a:gd name="T10" fmla="*/ 541337 w 397"/>
                  <a:gd name="T11" fmla="*/ 179388 h 340"/>
                  <a:gd name="T12" fmla="*/ 630237 w 397"/>
                  <a:gd name="T13" fmla="*/ 179388 h 340"/>
                  <a:gd name="T14" fmla="*/ 630237 w 397"/>
                  <a:gd name="T15" fmla="*/ 0 h 340"/>
                  <a:gd name="T16" fmla="*/ 90487 w 397"/>
                  <a:gd name="T17" fmla="*/ 0 h 340"/>
                  <a:gd name="T18" fmla="*/ 90487 w 397"/>
                  <a:gd name="T19" fmla="*/ 90488 h 340"/>
                  <a:gd name="T20" fmla="*/ 0 w 397"/>
                  <a:gd name="T21" fmla="*/ 90488 h 340"/>
                  <a:gd name="T22" fmla="*/ 0 w 397"/>
                  <a:gd name="T23" fmla="*/ 360363 h 340"/>
                  <a:gd name="T24" fmla="*/ 90487 w 397"/>
                  <a:gd name="T25" fmla="*/ 360363 h 340"/>
                  <a:gd name="T26" fmla="*/ 90487 w 397"/>
                  <a:gd name="T27" fmla="*/ 450850 h 340"/>
                  <a:gd name="T28" fmla="*/ 271462 w 397"/>
                  <a:gd name="T29" fmla="*/ 450850 h 340"/>
                  <a:gd name="T30" fmla="*/ 271462 w 397"/>
                  <a:gd name="T31" fmla="*/ 539750 h 340"/>
                  <a:gd name="T32" fmla="*/ 360362 w 397"/>
                  <a:gd name="T33" fmla="*/ 539750 h 340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</a:gdLst>
                <a:ahLst/>
                <a:cxnLst>
                  <a:cxn ang="T34">
                    <a:pos x="T0" y="T1"/>
                  </a:cxn>
                  <a:cxn ang="T35">
                    <a:pos x="T2" y="T3"/>
                  </a:cxn>
                  <a:cxn ang="T36">
                    <a:pos x="T4" y="T5"/>
                  </a:cxn>
                  <a:cxn ang="T37">
                    <a:pos x="T6" y="T7"/>
                  </a:cxn>
                  <a:cxn ang="T38">
                    <a:pos x="T8" y="T9"/>
                  </a:cxn>
                  <a:cxn ang="T39">
                    <a:pos x="T10" y="T11"/>
                  </a:cxn>
                  <a:cxn ang="T40">
                    <a:pos x="T12" y="T13"/>
                  </a:cxn>
                  <a:cxn ang="T41">
                    <a:pos x="T14" y="T15"/>
                  </a:cxn>
                  <a:cxn ang="T42">
                    <a:pos x="T16" y="T17"/>
                  </a:cxn>
                  <a:cxn ang="T43">
                    <a:pos x="T18" y="T19"/>
                  </a:cxn>
                  <a:cxn ang="T44">
                    <a:pos x="T20" y="T21"/>
                  </a:cxn>
                  <a:cxn ang="T45">
                    <a:pos x="T22" y="T23"/>
                  </a:cxn>
                  <a:cxn ang="T46">
                    <a:pos x="T24" y="T25"/>
                  </a:cxn>
                  <a:cxn ang="T47">
                    <a:pos x="T26" y="T27"/>
                  </a:cxn>
                  <a:cxn ang="T48">
                    <a:pos x="T28" y="T29"/>
                  </a:cxn>
                  <a:cxn ang="T49">
                    <a:pos x="T30" y="T31"/>
                  </a:cxn>
                  <a:cxn ang="T50">
                    <a:pos x="T32" y="T33"/>
                  </a:cxn>
                </a:cxnLst>
                <a:rect l="0" t="0" r="r" b="b"/>
                <a:pathLst>
                  <a:path w="397" h="340">
                    <a:moveTo>
                      <a:pt x="227" y="340"/>
                    </a:moveTo>
                    <a:lnTo>
                      <a:pt x="227" y="284"/>
                    </a:lnTo>
                    <a:lnTo>
                      <a:pt x="284" y="284"/>
                    </a:lnTo>
                    <a:lnTo>
                      <a:pt x="284" y="170"/>
                    </a:lnTo>
                    <a:lnTo>
                      <a:pt x="341" y="170"/>
                    </a:lnTo>
                    <a:lnTo>
                      <a:pt x="341" y="113"/>
                    </a:lnTo>
                    <a:lnTo>
                      <a:pt x="397" y="113"/>
                    </a:lnTo>
                    <a:lnTo>
                      <a:pt x="397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284"/>
                    </a:lnTo>
                    <a:lnTo>
                      <a:pt x="171" y="284"/>
                    </a:lnTo>
                    <a:lnTo>
                      <a:pt x="171" y="340"/>
                    </a:lnTo>
                    <a:lnTo>
                      <a:pt x="227" y="34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08" name="Freeform 963"/>
              <p:cNvSpPr>
                <a:spLocks/>
              </p:cNvSpPr>
              <p:nvPr/>
            </p:nvSpPr>
            <p:spPr bwMode="auto">
              <a:xfrm>
                <a:off x="10541000" y="4979988"/>
                <a:ext cx="360363" cy="630237"/>
              </a:xfrm>
              <a:custGeom>
                <a:avLst/>
                <a:gdLst>
                  <a:gd name="T0" fmla="*/ 360363 w 227"/>
                  <a:gd name="T1" fmla="*/ 0 h 397"/>
                  <a:gd name="T2" fmla="*/ 180975 w 227"/>
                  <a:gd name="T3" fmla="*/ 0 h 397"/>
                  <a:gd name="T4" fmla="*/ 180975 w 227"/>
                  <a:gd name="T5" fmla="*/ 90487 h 397"/>
                  <a:gd name="T6" fmla="*/ 90488 w 227"/>
                  <a:gd name="T7" fmla="*/ 90487 h 397"/>
                  <a:gd name="T8" fmla="*/ 90488 w 227"/>
                  <a:gd name="T9" fmla="*/ 271462 h 397"/>
                  <a:gd name="T10" fmla="*/ 0 w 227"/>
                  <a:gd name="T11" fmla="*/ 271462 h 397"/>
                  <a:gd name="T12" fmla="*/ 0 w 227"/>
                  <a:gd name="T13" fmla="*/ 541337 h 397"/>
                  <a:gd name="T14" fmla="*/ 90488 w 227"/>
                  <a:gd name="T15" fmla="*/ 541337 h 397"/>
                  <a:gd name="T16" fmla="*/ 90488 w 227"/>
                  <a:gd name="T17" fmla="*/ 630237 h 397"/>
                  <a:gd name="T18" fmla="*/ 269875 w 227"/>
                  <a:gd name="T19" fmla="*/ 630237 h 397"/>
                  <a:gd name="T20" fmla="*/ 269875 w 227"/>
                  <a:gd name="T21" fmla="*/ 541337 h 397"/>
                  <a:gd name="T22" fmla="*/ 360363 w 227"/>
                  <a:gd name="T23" fmla="*/ 541337 h 397"/>
                  <a:gd name="T24" fmla="*/ 360363 w 227"/>
                  <a:gd name="T25" fmla="*/ 0 h 397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227" h="397">
                    <a:moveTo>
                      <a:pt x="227" y="0"/>
                    </a:moveTo>
                    <a:lnTo>
                      <a:pt x="114" y="0"/>
                    </a:lnTo>
                    <a:lnTo>
                      <a:pt x="114" y="57"/>
                    </a:lnTo>
                    <a:lnTo>
                      <a:pt x="57" y="57"/>
                    </a:lnTo>
                    <a:lnTo>
                      <a:pt x="57" y="171"/>
                    </a:lnTo>
                    <a:lnTo>
                      <a:pt x="0" y="171"/>
                    </a:lnTo>
                    <a:lnTo>
                      <a:pt x="0" y="341"/>
                    </a:lnTo>
                    <a:lnTo>
                      <a:pt x="57" y="341"/>
                    </a:lnTo>
                    <a:lnTo>
                      <a:pt x="57" y="397"/>
                    </a:lnTo>
                    <a:lnTo>
                      <a:pt x="170" y="397"/>
                    </a:lnTo>
                    <a:lnTo>
                      <a:pt x="170" y="341"/>
                    </a:lnTo>
                    <a:lnTo>
                      <a:pt x="227" y="341"/>
                    </a:lnTo>
                    <a:lnTo>
                      <a:pt x="22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09" name="Freeform 964"/>
              <p:cNvSpPr>
                <a:spLocks/>
              </p:cNvSpPr>
              <p:nvPr/>
            </p:nvSpPr>
            <p:spPr bwMode="auto">
              <a:xfrm>
                <a:off x="8831263" y="3270250"/>
                <a:ext cx="1260475" cy="990600"/>
              </a:xfrm>
              <a:custGeom>
                <a:avLst/>
                <a:gdLst>
                  <a:gd name="T0" fmla="*/ 0 w 794"/>
                  <a:gd name="T1" fmla="*/ 269875 h 624"/>
                  <a:gd name="T2" fmla="*/ 90488 w 794"/>
                  <a:gd name="T3" fmla="*/ 269875 h 624"/>
                  <a:gd name="T4" fmla="*/ 90488 w 794"/>
                  <a:gd name="T5" fmla="*/ 450850 h 624"/>
                  <a:gd name="T6" fmla="*/ 449263 w 794"/>
                  <a:gd name="T7" fmla="*/ 450850 h 624"/>
                  <a:gd name="T8" fmla="*/ 449263 w 794"/>
                  <a:gd name="T9" fmla="*/ 539750 h 624"/>
                  <a:gd name="T10" fmla="*/ 630238 w 794"/>
                  <a:gd name="T11" fmla="*/ 539750 h 624"/>
                  <a:gd name="T12" fmla="*/ 630238 w 794"/>
                  <a:gd name="T13" fmla="*/ 900113 h 624"/>
                  <a:gd name="T14" fmla="*/ 900113 w 794"/>
                  <a:gd name="T15" fmla="*/ 900113 h 624"/>
                  <a:gd name="T16" fmla="*/ 900113 w 794"/>
                  <a:gd name="T17" fmla="*/ 990600 h 624"/>
                  <a:gd name="T18" fmla="*/ 990600 w 794"/>
                  <a:gd name="T19" fmla="*/ 990600 h 624"/>
                  <a:gd name="T20" fmla="*/ 990600 w 794"/>
                  <a:gd name="T21" fmla="*/ 900113 h 624"/>
                  <a:gd name="T22" fmla="*/ 1079500 w 794"/>
                  <a:gd name="T23" fmla="*/ 900113 h 624"/>
                  <a:gd name="T24" fmla="*/ 1079500 w 794"/>
                  <a:gd name="T25" fmla="*/ 809625 h 624"/>
                  <a:gd name="T26" fmla="*/ 1260475 w 794"/>
                  <a:gd name="T27" fmla="*/ 809625 h 624"/>
                  <a:gd name="T28" fmla="*/ 1260475 w 794"/>
                  <a:gd name="T29" fmla="*/ 720725 h 624"/>
                  <a:gd name="T30" fmla="*/ 1169988 w 794"/>
                  <a:gd name="T31" fmla="*/ 720725 h 624"/>
                  <a:gd name="T32" fmla="*/ 1169988 w 794"/>
                  <a:gd name="T33" fmla="*/ 539750 h 624"/>
                  <a:gd name="T34" fmla="*/ 1079500 w 794"/>
                  <a:gd name="T35" fmla="*/ 539750 h 624"/>
                  <a:gd name="T36" fmla="*/ 1079500 w 794"/>
                  <a:gd name="T37" fmla="*/ 450850 h 624"/>
                  <a:gd name="T38" fmla="*/ 990600 w 794"/>
                  <a:gd name="T39" fmla="*/ 450850 h 624"/>
                  <a:gd name="T40" fmla="*/ 990600 w 794"/>
                  <a:gd name="T41" fmla="*/ 179388 h 624"/>
                  <a:gd name="T42" fmla="*/ 900113 w 794"/>
                  <a:gd name="T43" fmla="*/ 179388 h 624"/>
                  <a:gd name="T44" fmla="*/ 900113 w 794"/>
                  <a:gd name="T45" fmla="*/ 0 h 624"/>
                  <a:gd name="T46" fmla="*/ 179388 w 794"/>
                  <a:gd name="T47" fmla="*/ 0 h 624"/>
                  <a:gd name="T48" fmla="*/ 179388 w 794"/>
                  <a:gd name="T49" fmla="*/ 179388 h 624"/>
                  <a:gd name="T50" fmla="*/ 0 w 794"/>
                  <a:gd name="T51" fmla="*/ 179388 h 624"/>
                  <a:gd name="T52" fmla="*/ 0 w 794"/>
                  <a:gd name="T53" fmla="*/ 269875 h 624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</a:gdLst>
                <a:ahLst/>
                <a:cxnLst>
                  <a:cxn ang="T54">
                    <a:pos x="T0" y="T1"/>
                  </a:cxn>
                  <a:cxn ang="T55">
                    <a:pos x="T2" y="T3"/>
                  </a:cxn>
                  <a:cxn ang="T56">
                    <a:pos x="T4" y="T5"/>
                  </a:cxn>
                  <a:cxn ang="T57">
                    <a:pos x="T6" y="T7"/>
                  </a:cxn>
                  <a:cxn ang="T58">
                    <a:pos x="T8" y="T9"/>
                  </a:cxn>
                  <a:cxn ang="T59">
                    <a:pos x="T10" y="T11"/>
                  </a:cxn>
                  <a:cxn ang="T60">
                    <a:pos x="T12" y="T13"/>
                  </a:cxn>
                  <a:cxn ang="T61">
                    <a:pos x="T14" y="T15"/>
                  </a:cxn>
                  <a:cxn ang="T62">
                    <a:pos x="T16" y="T17"/>
                  </a:cxn>
                  <a:cxn ang="T63">
                    <a:pos x="T18" y="T19"/>
                  </a:cxn>
                  <a:cxn ang="T64">
                    <a:pos x="T20" y="T21"/>
                  </a:cxn>
                  <a:cxn ang="T65">
                    <a:pos x="T22" y="T23"/>
                  </a:cxn>
                  <a:cxn ang="T66">
                    <a:pos x="T24" y="T25"/>
                  </a:cxn>
                  <a:cxn ang="T67">
                    <a:pos x="T26" y="T27"/>
                  </a:cxn>
                  <a:cxn ang="T68">
                    <a:pos x="T28" y="T29"/>
                  </a:cxn>
                  <a:cxn ang="T69">
                    <a:pos x="T30" y="T31"/>
                  </a:cxn>
                  <a:cxn ang="T70">
                    <a:pos x="T32" y="T33"/>
                  </a:cxn>
                  <a:cxn ang="T71">
                    <a:pos x="T34" y="T35"/>
                  </a:cxn>
                  <a:cxn ang="T72">
                    <a:pos x="T36" y="T37"/>
                  </a:cxn>
                  <a:cxn ang="T73">
                    <a:pos x="T38" y="T39"/>
                  </a:cxn>
                  <a:cxn ang="T74">
                    <a:pos x="T40" y="T41"/>
                  </a:cxn>
                  <a:cxn ang="T75">
                    <a:pos x="T42" y="T43"/>
                  </a:cxn>
                  <a:cxn ang="T76">
                    <a:pos x="T44" y="T45"/>
                  </a:cxn>
                  <a:cxn ang="T77">
                    <a:pos x="T46" y="T47"/>
                  </a:cxn>
                  <a:cxn ang="T78">
                    <a:pos x="T48" y="T49"/>
                  </a:cxn>
                  <a:cxn ang="T79">
                    <a:pos x="T50" y="T51"/>
                  </a:cxn>
                  <a:cxn ang="T80">
                    <a:pos x="T52" y="T53"/>
                  </a:cxn>
                </a:cxnLst>
                <a:rect l="0" t="0" r="r" b="b"/>
                <a:pathLst>
                  <a:path w="794" h="624">
                    <a:moveTo>
                      <a:pt x="0" y="170"/>
                    </a:moveTo>
                    <a:lnTo>
                      <a:pt x="57" y="170"/>
                    </a:lnTo>
                    <a:lnTo>
                      <a:pt x="57" y="284"/>
                    </a:lnTo>
                    <a:lnTo>
                      <a:pt x="283" y="284"/>
                    </a:lnTo>
                    <a:lnTo>
                      <a:pt x="283" y="340"/>
                    </a:lnTo>
                    <a:lnTo>
                      <a:pt x="397" y="340"/>
                    </a:lnTo>
                    <a:lnTo>
                      <a:pt x="397" y="567"/>
                    </a:lnTo>
                    <a:lnTo>
                      <a:pt x="567" y="567"/>
                    </a:lnTo>
                    <a:lnTo>
                      <a:pt x="567" y="624"/>
                    </a:lnTo>
                    <a:lnTo>
                      <a:pt x="624" y="624"/>
                    </a:lnTo>
                    <a:lnTo>
                      <a:pt x="624" y="567"/>
                    </a:lnTo>
                    <a:lnTo>
                      <a:pt x="680" y="567"/>
                    </a:lnTo>
                    <a:lnTo>
                      <a:pt x="680" y="510"/>
                    </a:lnTo>
                    <a:lnTo>
                      <a:pt x="794" y="510"/>
                    </a:lnTo>
                    <a:lnTo>
                      <a:pt x="794" y="454"/>
                    </a:lnTo>
                    <a:lnTo>
                      <a:pt x="737" y="454"/>
                    </a:lnTo>
                    <a:lnTo>
                      <a:pt x="737" y="340"/>
                    </a:lnTo>
                    <a:lnTo>
                      <a:pt x="680" y="340"/>
                    </a:lnTo>
                    <a:lnTo>
                      <a:pt x="680" y="284"/>
                    </a:lnTo>
                    <a:lnTo>
                      <a:pt x="624" y="284"/>
                    </a:lnTo>
                    <a:lnTo>
                      <a:pt x="624" y="113"/>
                    </a:lnTo>
                    <a:lnTo>
                      <a:pt x="567" y="113"/>
                    </a:lnTo>
                    <a:lnTo>
                      <a:pt x="567" y="0"/>
                    </a:lnTo>
                    <a:lnTo>
                      <a:pt x="113" y="0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17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10" name="Freeform 965"/>
              <p:cNvSpPr>
                <a:spLocks/>
              </p:cNvSpPr>
              <p:nvPr/>
            </p:nvSpPr>
            <p:spPr bwMode="auto">
              <a:xfrm>
                <a:off x="9461500" y="4079875"/>
                <a:ext cx="900113" cy="541338"/>
              </a:xfrm>
              <a:custGeom>
                <a:avLst/>
                <a:gdLst>
                  <a:gd name="T0" fmla="*/ 539750 w 567"/>
                  <a:gd name="T1" fmla="*/ 0 h 341"/>
                  <a:gd name="T2" fmla="*/ 449263 w 567"/>
                  <a:gd name="T3" fmla="*/ 0 h 341"/>
                  <a:gd name="T4" fmla="*/ 449263 w 567"/>
                  <a:gd name="T5" fmla="*/ 90488 h 341"/>
                  <a:gd name="T6" fmla="*/ 360363 w 567"/>
                  <a:gd name="T7" fmla="*/ 90488 h 341"/>
                  <a:gd name="T8" fmla="*/ 360363 w 567"/>
                  <a:gd name="T9" fmla="*/ 180975 h 341"/>
                  <a:gd name="T10" fmla="*/ 269875 w 567"/>
                  <a:gd name="T11" fmla="*/ 180975 h 341"/>
                  <a:gd name="T12" fmla="*/ 269875 w 567"/>
                  <a:gd name="T13" fmla="*/ 90488 h 341"/>
                  <a:gd name="T14" fmla="*/ 90488 w 567"/>
                  <a:gd name="T15" fmla="*/ 90488 h 341"/>
                  <a:gd name="T16" fmla="*/ 90488 w 567"/>
                  <a:gd name="T17" fmla="*/ 269875 h 341"/>
                  <a:gd name="T18" fmla="*/ 0 w 567"/>
                  <a:gd name="T19" fmla="*/ 269875 h 341"/>
                  <a:gd name="T20" fmla="*/ 0 w 567"/>
                  <a:gd name="T21" fmla="*/ 450850 h 341"/>
                  <a:gd name="T22" fmla="*/ 90488 w 567"/>
                  <a:gd name="T23" fmla="*/ 450850 h 341"/>
                  <a:gd name="T24" fmla="*/ 90488 w 567"/>
                  <a:gd name="T25" fmla="*/ 541338 h 341"/>
                  <a:gd name="T26" fmla="*/ 539750 w 567"/>
                  <a:gd name="T27" fmla="*/ 541338 h 341"/>
                  <a:gd name="T28" fmla="*/ 539750 w 567"/>
                  <a:gd name="T29" fmla="*/ 450850 h 341"/>
                  <a:gd name="T30" fmla="*/ 630238 w 567"/>
                  <a:gd name="T31" fmla="*/ 450850 h 341"/>
                  <a:gd name="T32" fmla="*/ 630238 w 567"/>
                  <a:gd name="T33" fmla="*/ 360363 h 341"/>
                  <a:gd name="T34" fmla="*/ 809625 w 567"/>
                  <a:gd name="T35" fmla="*/ 360363 h 341"/>
                  <a:gd name="T36" fmla="*/ 809625 w 567"/>
                  <a:gd name="T37" fmla="*/ 269875 h 341"/>
                  <a:gd name="T38" fmla="*/ 900113 w 567"/>
                  <a:gd name="T39" fmla="*/ 269875 h 341"/>
                  <a:gd name="T40" fmla="*/ 900113 w 567"/>
                  <a:gd name="T41" fmla="*/ 90488 h 341"/>
                  <a:gd name="T42" fmla="*/ 719138 w 567"/>
                  <a:gd name="T43" fmla="*/ 90488 h 341"/>
                  <a:gd name="T44" fmla="*/ 539750 w 567"/>
                  <a:gd name="T45" fmla="*/ 90488 h 341"/>
                  <a:gd name="T46" fmla="*/ 539750 w 567"/>
                  <a:gd name="T47" fmla="*/ 0 h 341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</a:gdLst>
                <a:ahLst/>
                <a:cxnLst>
                  <a:cxn ang="T48">
                    <a:pos x="T0" y="T1"/>
                  </a:cxn>
                  <a:cxn ang="T49">
                    <a:pos x="T2" y="T3"/>
                  </a:cxn>
                  <a:cxn ang="T50">
                    <a:pos x="T4" y="T5"/>
                  </a:cxn>
                  <a:cxn ang="T51">
                    <a:pos x="T6" y="T7"/>
                  </a:cxn>
                  <a:cxn ang="T52">
                    <a:pos x="T8" y="T9"/>
                  </a:cxn>
                  <a:cxn ang="T53">
                    <a:pos x="T10" y="T11"/>
                  </a:cxn>
                  <a:cxn ang="T54">
                    <a:pos x="T12" y="T13"/>
                  </a:cxn>
                  <a:cxn ang="T55">
                    <a:pos x="T14" y="T15"/>
                  </a:cxn>
                  <a:cxn ang="T56">
                    <a:pos x="T16" y="T17"/>
                  </a:cxn>
                  <a:cxn ang="T57">
                    <a:pos x="T18" y="T19"/>
                  </a:cxn>
                  <a:cxn ang="T58">
                    <a:pos x="T20" y="T21"/>
                  </a:cxn>
                  <a:cxn ang="T59">
                    <a:pos x="T22" y="T23"/>
                  </a:cxn>
                  <a:cxn ang="T60">
                    <a:pos x="T24" y="T25"/>
                  </a:cxn>
                  <a:cxn ang="T61">
                    <a:pos x="T26" y="T27"/>
                  </a:cxn>
                  <a:cxn ang="T62">
                    <a:pos x="T28" y="T29"/>
                  </a:cxn>
                  <a:cxn ang="T63">
                    <a:pos x="T30" y="T31"/>
                  </a:cxn>
                  <a:cxn ang="T64">
                    <a:pos x="T32" y="T33"/>
                  </a:cxn>
                  <a:cxn ang="T65">
                    <a:pos x="T34" y="T35"/>
                  </a:cxn>
                  <a:cxn ang="T66">
                    <a:pos x="T36" y="T37"/>
                  </a:cxn>
                  <a:cxn ang="T67">
                    <a:pos x="T38" y="T39"/>
                  </a:cxn>
                  <a:cxn ang="T68">
                    <a:pos x="T40" y="T41"/>
                  </a:cxn>
                  <a:cxn ang="T69">
                    <a:pos x="T42" y="T43"/>
                  </a:cxn>
                  <a:cxn ang="T70">
                    <a:pos x="T44" y="T45"/>
                  </a:cxn>
                  <a:cxn ang="T71">
                    <a:pos x="T46" y="T47"/>
                  </a:cxn>
                </a:cxnLst>
                <a:rect l="0" t="0" r="r" b="b"/>
                <a:pathLst>
                  <a:path w="567" h="341">
                    <a:moveTo>
                      <a:pt x="340" y="0"/>
                    </a:moveTo>
                    <a:lnTo>
                      <a:pt x="283" y="0"/>
                    </a:lnTo>
                    <a:lnTo>
                      <a:pt x="283" y="57"/>
                    </a:lnTo>
                    <a:lnTo>
                      <a:pt x="227" y="57"/>
                    </a:lnTo>
                    <a:lnTo>
                      <a:pt x="227" y="114"/>
                    </a:lnTo>
                    <a:lnTo>
                      <a:pt x="170" y="114"/>
                    </a:lnTo>
                    <a:lnTo>
                      <a:pt x="170" y="57"/>
                    </a:lnTo>
                    <a:lnTo>
                      <a:pt x="57" y="57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284"/>
                    </a:lnTo>
                    <a:lnTo>
                      <a:pt x="57" y="284"/>
                    </a:lnTo>
                    <a:lnTo>
                      <a:pt x="57" y="341"/>
                    </a:lnTo>
                    <a:lnTo>
                      <a:pt x="340" y="341"/>
                    </a:lnTo>
                    <a:lnTo>
                      <a:pt x="340" y="284"/>
                    </a:lnTo>
                    <a:lnTo>
                      <a:pt x="397" y="284"/>
                    </a:lnTo>
                    <a:lnTo>
                      <a:pt x="397" y="227"/>
                    </a:lnTo>
                    <a:lnTo>
                      <a:pt x="510" y="227"/>
                    </a:lnTo>
                    <a:lnTo>
                      <a:pt x="510" y="170"/>
                    </a:lnTo>
                    <a:lnTo>
                      <a:pt x="567" y="170"/>
                    </a:lnTo>
                    <a:lnTo>
                      <a:pt x="567" y="57"/>
                    </a:lnTo>
                    <a:lnTo>
                      <a:pt x="453" y="57"/>
                    </a:lnTo>
                    <a:lnTo>
                      <a:pt x="340" y="57"/>
                    </a:lnTo>
                    <a:lnTo>
                      <a:pt x="34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11" name="Freeform 966"/>
              <p:cNvSpPr>
                <a:spLocks/>
              </p:cNvSpPr>
              <p:nvPr/>
            </p:nvSpPr>
            <p:spPr bwMode="auto">
              <a:xfrm>
                <a:off x="10001250" y="4260850"/>
                <a:ext cx="630238" cy="539750"/>
              </a:xfrm>
              <a:custGeom>
                <a:avLst/>
                <a:gdLst>
                  <a:gd name="T0" fmla="*/ 360363 w 397"/>
                  <a:gd name="T1" fmla="*/ 0 h 340"/>
                  <a:gd name="T2" fmla="*/ 539750 w 397"/>
                  <a:gd name="T3" fmla="*/ 0 h 340"/>
                  <a:gd name="T4" fmla="*/ 539750 w 397"/>
                  <a:gd name="T5" fmla="*/ 88900 h 340"/>
                  <a:gd name="T6" fmla="*/ 630238 w 397"/>
                  <a:gd name="T7" fmla="*/ 88900 h 340"/>
                  <a:gd name="T8" fmla="*/ 630238 w 397"/>
                  <a:gd name="T9" fmla="*/ 179388 h 340"/>
                  <a:gd name="T10" fmla="*/ 539750 w 397"/>
                  <a:gd name="T11" fmla="*/ 179388 h 340"/>
                  <a:gd name="T12" fmla="*/ 539750 w 397"/>
                  <a:gd name="T13" fmla="*/ 269875 h 340"/>
                  <a:gd name="T14" fmla="*/ 630238 w 397"/>
                  <a:gd name="T15" fmla="*/ 269875 h 340"/>
                  <a:gd name="T16" fmla="*/ 630238 w 397"/>
                  <a:gd name="T17" fmla="*/ 539750 h 340"/>
                  <a:gd name="T18" fmla="*/ 360363 w 397"/>
                  <a:gd name="T19" fmla="*/ 539750 h 340"/>
                  <a:gd name="T20" fmla="*/ 360363 w 397"/>
                  <a:gd name="T21" fmla="*/ 449263 h 340"/>
                  <a:gd name="T22" fmla="*/ 179388 w 397"/>
                  <a:gd name="T23" fmla="*/ 449263 h 340"/>
                  <a:gd name="T24" fmla="*/ 179388 w 397"/>
                  <a:gd name="T25" fmla="*/ 360363 h 340"/>
                  <a:gd name="T26" fmla="*/ 0 w 397"/>
                  <a:gd name="T27" fmla="*/ 360363 h 340"/>
                  <a:gd name="T28" fmla="*/ 0 w 397"/>
                  <a:gd name="T29" fmla="*/ 269875 h 340"/>
                  <a:gd name="T30" fmla="*/ 90488 w 397"/>
                  <a:gd name="T31" fmla="*/ 269875 h 340"/>
                  <a:gd name="T32" fmla="*/ 90488 w 397"/>
                  <a:gd name="T33" fmla="*/ 179388 h 340"/>
                  <a:gd name="T34" fmla="*/ 269875 w 397"/>
                  <a:gd name="T35" fmla="*/ 179388 h 340"/>
                  <a:gd name="T36" fmla="*/ 269875 w 397"/>
                  <a:gd name="T37" fmla="*/ 88900 h 340"/>
                  <a:gd name="T38" fmla="*/ 360363 w 397"/>
                  <a:gd name="T39" fmla="*/ 88900 h 340"/>
                  <a:gd name="T40" fmla="*/ 360363 w 397"/>
                  <a:gd name="T41" fmla="*/ 0 h 340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</a:gdLst>
                <a:ahLst/>
                <a:cxnLst>
                  <a:cxn ang="T42">
                    <a:pos x="T0" y="T1"/>
                  </a:cxn>
                  <a:cxn ang="T43">
                    <a:pos x="T2" y="T3"/>
                  </a:cxn>
                  <a:cxn ang="T44">
                    <a:pos x="T4" y="T5"/>
                  </a:cxn>
                  <a:cxn ang="T45">
                    <a:pos x="T6" y="T7"/>
                  </a:cxn>
                  <a:cxn ang="T46">
                    <a:pos x="T8" y="T9"/>
                  </a:cxn>
                  <a:cxn ang="T47">
                    <a:pos x="T10" y="T11"/>
                  </a:cxn>
                  <a:cxn ang="T48">
                    <a:pos x="T12" y="T13"/>
                  </a:cxn>
                  <a:cxn ang="T49">
                    <a:pos x="T14" y="T15"/>
                  </a:cxn>
                  <a:cxn ang="T50">
                    <a:pos x="T16" y="T17"/>
                  </a:cxn>
                  <a:cxn ang="T51">
                    <a:pos x="T18" y="T19"/>
                  </a:cxn>
                  <a:cxn ang="T52">
                    <a:pos x="T20" y="T21"/>
                  </a:cxn>
                  <a:cxn ang="T53">
                    <a:pos x="T22" y="T23"/>
                  </a:cxn>
                  <a:cxn ang="T54">
                    <a:pos x="T24" y="T25"/>
                  </a:cxn>
                  <a:cxn ang="T55">
                    <a:pos x="T26" y="T27"/>
                  </a:cxn>
                  <a:cxn ang="T56">
                    <a:pos x="T28" y="T29"/>
                  </a:cxn>
                  <a:cxn ang="T57">
                    <a:pos x="T30" y="T31"/>
                  </a:cxn>
                  <a:cxn ang="T58">
                    <a:pos x="T32" y="T33"/>
                  </a:cxn>
                  <a:cxn ang="T59">
                    <a:pos x="T34" y="T35"/>
                  </a:cxn>
                  <a:cxn ang="T60">
                    <a:pos x="T36" y="T37"/>
                  </a:cxn>
                  <a:cxn ang="T61">
                    <a:pos x="T38" y="T39"/>
                  </a:cxn>
                  <a:cxn ang="T62">
                    <a:pos x="T40" y="T41"/>
                  </a:cxn>
                </a:cxnLst>
                <a:rect l="0" t="0" r="r" b="b"/>
                <a:pathLst>
                  <a:path w="397" h="340">
                    <a:moveTo>
                      <a:pt x="227" y="0"/>
                    </a:moveTo>
                    <a:lnTo>
                      <a:pt x="340" y="0"/>
                    </a:lnTo>
                    <a:lnTo>
                      <a:pt x="340" y="56"/>
                    </a:lnTo>
                    <a:lnTo>
                      <a:pt x="397" y="56"/>
                    </a:lnTo>
                    <a:lnTo>
                      <a:pt x="397" y="113"/>
                    </a:lnTo>
                    <a:lnTo>
                      <a:pt x="340" y="113"/>
                    </a:ln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340"/>
                    </a:lnTo>
                    <a:lnTo>
                      <a:pt x="227" y="340"/>
                    </a:lnTo>
                    <a:lnTo>
                      <a:pt x="227" y="283"/>
                    </a:lnTo>
                    <a:lnTo>
                      <a:pt x="113" y="283"/>
                    </a:lnTo>
                    <a:lnTo>
                      <a:pt x="113" y="227"/>
                    </a:lnTo>
                    <a:lnTo>
                      <a:pt x="0" y="227"/>
                    </a:lnTo>
                    <a:lnTo>
                      <a:pt x="0" y="170"/>
                    </a:lnTo>
                    <a:lnTo>
                      <a:pt x="57" y="170"/>
                    </a:lnTo>
                    <a:lnTo>
                      <a:pt x="57" y="113"/>
                    </a:lnTo>
                    <a:lnTo>
                      <a:pt x="170" y="113"/>
                    </a:lnTo>
                    <a:lnTo>
                      <a:pt x="170" y="56"/>
                    </a:lnTo>
                    <a:lnTo>
                      <a:pt x="227" y="56"/>
                    </a:lnTo>
                    <a:lnTo>
                      <a:pt x="22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12" name="Freeform 967"/>
              <p:cNvSpPr>
                <a:spLocks/>
              </p:cNvSpPr>
              <p:nvPr/>
            </p:nvSpPr>
            <p:spPr bwMode="auto">
              <a:xfrm>
                <a:off x="9731375" y="3270250"/>
                <a:ext cx="900113" cy="1079500"/>
              </a:xfrm>
              <a:custGeom>
                <a:avLst/>
                <a:gdLst>
                  <a:gd name="T0" fmla="*/ 0 w 567"/>
                  <a:gd name="T1" fmla="*/ 0 h 680"/>
                  <a:gd name="T2" fmla="*/ 0 w 567"/>
                  <a:gd name="T3" fmla="*/ 179388 h 680"/>
                  <a:gd name="T4" fmla="*/ 90488 w 567"/>
                  <a:gd name="T5" fmla="*/ 179388 h 680"/>
                  <a:gd name="T6" fmla="*/ 90488 w 567"/>
                  <a:gd name="T7" fmla="*/ 450850 h 680"/>
                  <a:gd name="T8" fmla="*/ 179388 w 567"/>
                  <a:gd name="T9" fmla="*/ 450850 h 680"/>
                  <a:gd name="T10" fmla="*/ 179388 w 567"/>
                  <a:gd name="T11" fmla="*/ 539750 h 680"/>
                  <a:gd name="T12" fmla="*/ 269875 w 567"/>
                  <a:gd name="T13" fmla="*/ 539750 h 680"/>
                  <a:gd name="T14" fmla="*/ 269875 w 567"/>
                  <a:gd name="T15" fmla="*/ 720725 h 680"/>
                  <a:gd name="T16" fmla="*/ 360363 w 567"/>
                  <a:gd name="T17" fmla="*/ 720725 h 680"/>
                  <a:gd name="T18" fmla="*/ 360363 w 567"/>
                  <a:gd name="T19" fmla="*/ 809625 h 680"/>
                  <a:gd name="T20" fmla="*/ 269875 w 567"/>
                  <a:gd name="T21" fmla="*/ 809625 h 680"/>
                  <a:gd name="T22" fmla="*/ 269875 w 567"/>
                  <a:gd name="T23" fmla="*/ 900113 h 680"/>
                  <a:gd name="T24" fmla="*/ 630238 w 567"/>
                  <a:gd name="T25" fmla="*/ 900113 h 680"/>
                  <a:gd name="T26" fmla="*/ 630238 w 567"/>
                  <a:gd name="T27" fmla="*/ 990600 h 680"/>
                  <a:gd name="T28" fmla="*/ 809625 w 567"/>
                  <a:gd name="T29" fmla="*/ 990600 h 680"/>
                  <a:gd name="T30" fmla="*/ 809625 w 567"/>
                  <a:gd name="T31" fmla="*/ 1079500 h 680"/>
                  <a:gd name="T32" fmla="*/ 900113 w 567"/>
                  <a:gd name="T33" fmla="*/ 1079500 h 680"/>
                  <a:gd name="T34" fmla="*/ 900113 w 567"/>
                  <a:gd name="T35" fmla="*/ 900113 h 680"/>
                  <a:gd name="T36" fmla="*/ 809625 w 567"/>
                  <a:gd name="T37" fmla="*/ 900113 h 680"/>
                  <a:gd name="T38" fmla="*/ 809625 w 567"/>
                  <a:gd name="T39" fmla="*/ 809625 h 680"/>
                  <a:gd name="T40" fmla="*/ 720725 w 567"/>
                  <a:gd name="T41" fmla="*/ 809625 h 680"/>
                  <a:gd name="T42" fmla="*/ 720725 w 567"/>
                  <a:gd name="T43" fmla="*/ 630238 h 680"/>
                  <a:gd name="T44" fmla="*/ 809625 w 567"/>
                  <a:gd name="T45" fmla="*/ 630238 h 680"/>
                  <a:gd name="T46" fmla="*/ 809625 w 567"/>
                  <a:gd name="T47" fmla="*/ 450850 h 680"/>
                  <a:gd name="T48" fmla="*/ 630238 w 567"/>
                  <a:gd name="T49" fmla="*/ 450850 h 680"/>
                  <a:gd name="T50" fmla="*/ 630238 w 567"/>
                  <a:gd name="T51" fmla="*/ 539750 h 680"/>
                  <a:gd name="T52" fmla="*/ 539750 w 567"/>
                  <a:gd name="T53" fmla="*/ 539750 h 680"/>
                  <a:gd name="T54" fmla="*/ 539750 w 567"/>
                  <a:gd name="T55" fmla="*/ 179388 h 680"/>
                  <a:gd name="T56" fmla="*/ 360363 w 567"/>
                  <a:gd name="T57" fmla="*/ 179388 h 680"/>
                  <a:gd name="T58" fmla="*/ 269875 w 567"/>
                  <a:gd name="T59" fmla="*/ 179388 h 680"/>
                  <a:gd name="T60" fmla="*/ 269875 w 567"/>
                  <a:gd name="T61" fmla="*/ 90488 h 680"/>
                  <a:gd name="T62" fmla="*/ 90488 w 567"/>
                  <a:gd name="T63" fmla="*/ 90488 h 680"/>
                  <a:gd name="T64" fmla="*/ 90488 w 567"/>
                  <a:gd name="T65" fmla="*/ 0 h 680"/>
                  <a:gd name="T66" fmla="*/ 0 w 567"/>
                  <a:gd name="T67" fmla="*/ 0 h 680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</a:gdLst>
                <a:ahLst/>
                <a:cxnLst>
                  <a:cxn ang="T68">
                    <a:pos x="T0" y="T1"/>
                  </a:cxn>
                  <a:cxn ang="T69">
                    <a:pos x="T2" y="T3"/>
                  </a:cxn>
                  <a:cxn ang="T70">
                    <a:pos x="T4" y="T5"/>
                  </a:cxn>
                  <a:cxn ang="T71">
                    <a:pos x="T6" y="T7"/>
                  </a:cxn>
                  <a:cxn ang="T72">
                    <a:pos x="T8" y="T9"/>
                  </a:cxn>
                  <a:cxn ang="T73">
                    <a:pos x="T10" y="T11"/>
                  </a:cxn>
                  <a:cxn ang="T74">
                    <a:pos x="T12" y="T13"/>
                  </a:cxn>
                  <a:cxn ang="T75">
                    <a:pos x="T14" y="T15"/>
                  </a:cxn>
                  <a:cxn ang="T76">
                    <a:pos x="T16" y="T17"/>
                  </a:cxn>
                  <a:cxn ang="T77">
                    <a:pos x="T18" y="T19"/>
                  </a:cxn>
                  <a:cxn ang="T78">
                    <a:pos x="T20" y="T21"/>
                  </a:cxn>
                  <a:cxn ang="T79">
                    <a:pos x="T22" y="T23"/>
                  </a:cxn>
                  <a:cxn ang="T80">
                    <a:pos x="T24" y="T25"/>
                  </a:cxn>
                  <a:cxn ang="T81">
                    <a:pos x="T26" y="T27"/>
                  </a:cxn>
                  <a:cxn ang="T82">
                    <a:pos x="T28" y="T29"/>
                  </a:cxn>
                  <a:cxn ang="T83">
                    <a:pos x="T30" y="T31"/>
                  </a:cxn>
                  <a:cxn ang="T84">
                    <a:pos x="T32" y="T33"/>
                  </a:cxn>
                  <a:cxn ang="T85">
                    <a:pos x="T34" y="T35"/>
                  </a:cxn>
                  <a:cxn ang="T86">
                    <a:pos x="T36" y="T37"/>
                  </a:cxn>
                  <a:cxn ang="T87">
                    <a:pos x="T38" y="T39"/>
                  </a:cxn>
                  <a:cxn ang="T88">
                    <a:pos x="T40" y="T41"/>
                  </a:cxn>
                  <a:cxn ang="T89">
                    <a:pos x="T42" y="T43"/>
                  </a:cxn>
                  <a:cxn ang="T90">
                    <a:pos x="T44" y="T45"/>
                  </a:cxn>
                  <a:cxn ang="T91">
                    <a:pos x="T46" y="T47"/>
                  </a:cxn>
                  <a:cxn ang="T92">
                    <a:pos x="T48" y="T49"/>
                  </a:cxn>
                  <a:cxn ang="T93">
                    <a:pos x="T50" y="T51"/>
                  </a:cxn>
                  <a:cxn ang="T94">
                    <a:pos x="T52" y="T53"/>
                  </a:cxn>
                  <a:cxn ang="T95">
                    <a:pos x="T54" y="T55"/>
                  </a:cxn>
                  <a:cxn ang="T96">
                    <a:pos x="T56" y="T57"/>
                  </a:cxn>
                  <a:cxn ang="T97">
                    <a:pos x="T58" y="T59"/>
                  </a:cxn>
                  <a:cxn ang="T98">
                    <a:pos x="T60" y="T61"/>
                  </a:cxn>
                  <a:cxn ang="T99">
                    <a:pos x="T62" y="T63"/>
                  </a:cxn>
                  <a:cxn ang="T100">
                    <a:pos x="T64" y="T65"/>
                  </a:cxn>
                  <a:cxn ang="T101">
                    <a:pos x="T66" y="T67"/>
                  </a:cxn>
                </a:cxnLst>
                <a:rect l="0" t="0" r="r" b="b"/>
                <a:pathLst>
                  <a:path w="567" h="680">
                    <a:moveTo>
                      <a:pt x="0" y="0"/>
                    </a:moveTo>
                    <a:lnTo>
                      <a:pt x="0" y="113"/>
                    </a:lnTo>
                    <a:lnTo>
                      <a:pt x="57" y="113"/>
                    </a:lnTo>
                    <a:lnTo>
                      <a:pt x="57" y="284"/>
                    </a:lnTo>
                    <a:lnTo>
                      <a:pt x="113" y="284"/>
                    </a:lnTo>
                    <a:lnTo>
                      <a:pt x="113" y="340"/>
                    </a:lnTo>
                    <a:lnTo>
                      <a:pt x="170" y="340"/>
                    </a:lnTo>
                    <a:lnTo>
                      <a:pt x="170" y="454"/>
                    </a:lnTo>
                    <a:lnTo>
                      <a:pt x="227" y="454"/>
                    </a:lnTo>
                    <a:lnTo>
                      <a:pt x="227" y="510"/>
                    </a:lnTo>
                    <a:lnTo>
                      <a:pt x="170" y="510"/>
                    </a:lnTo>
                    <a:lnTo>
                      <a:pt x="170" y="567"/>
                    </a:lnTo>
                    <a:lnTo>
                      <a:pt x="397" y="567"/>
                    </a:lnTo>
                    <a:lnTo>
                      <a:pt x="397" y="624"/>
                    </a:lnTo>
                    <a:lnTo>
                      <a:pt x="510" y="624"/>
                    </a:lnTo>
                    <a:lnTo>
                      <a:pt x="510" y="680"/>
                    </a:lnTo>
                    <a:lnTo>
                      <a:pt x="567" y="680"/>
                    </a:lnTo>
                    <a:lnTo>
                      <a:pt x="567" y="567"/>
                    </a:lnTo>
                    <a:lnTo>
                      <a:pt x="510" y="567"/>
                    </a:lnTo>
                    <a:lnTo>
                      <a:pt x="510" y="510"/>
                    </a:lnTo>
                    <a:lnTo>
                      <a:pt x="454" y="510"/>
                    </a:lnTo>
                    <a:lnTo>
                      <a:pt x="454" y="397"/>
                    </a:lnTo>
                    <a:lnTo>
                      <a:pt x="510" y="397"/>
                    </a:lnTo>
                    <a:lnTo>
                      <a:pt x="510" y="284"/>
                    </a:lnTo>
                    <a:lnTo>
                      <a:pt x="397" y="284"/>
                    </a:lnTo>
                    <a:lnTo>
                      <a:pt x="397" y="340"/>
                    </a:lnTo>
                    <a:lnTo>
                      <a:pt x="340" y="340"/>
                    </a:lnTo>
                    <a:lnTo>
                      <a:pt x="340" y="113"/>
                    </a:lnTo>
                    <a:lnTo>
                      <a:pt x="227" y="113"/>
                    </a:lnTo>
                    <a:lnTo>
                      <a:pt x="170" y="113"/>
                    </a:lnTo>
                    <a:lnTo>
                      <a:pt x="170" y="57"/>
                    </a:lnTo>
                    <a:lnTo>
                      <a:pt x="57" y="57"/>
                    </a:lnTo>
                    <a:lnTo>
                      <a:pt x="57" y="0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13" name="Freeform 968"/>
              <p:cNvSpPr>
                <a:spLocks/>
              </p:cNvSpPr>
              <p:nvPr/>
            </p:nvSpPr>
            <p:spPr bwMode="auto">
              <a:xfrm>
                <a:off x="10452100" y="3990975"/>
                <a:ext cx="719138" cy="449263"/>
              </a:xfrm>
              <a:custGeom>
                <a:avLst/>
                <a:gdLst>
                  <a:gd name="T0" fmla="*/ 0 w 453"/>
                  <a:gd name="T1" fmla="*/ 0 h 283"/>
                  <a:gd name="T2" fmla="*/ 449263 w 453"/>
                  <a:gd name="T3" fmla="*/ 0 h 283"/>
                  <a:gd name="T4" fmla="*/ 449263 w 453"/>
                  <a:gd name="T5" fmla="*/ 179388 h 283"/>
                  <a:gd name="T6" fmla="*/ 719138 w 453"/>
                  <a:gd name="T7" fmla="*/ 179388 h 283"/>
                  <a:gd name="T8" fmla="*/ 719138 w 453"/>
                  <a:gd name="T9" fmla="*/ 358775 h 283"/>
                  <a:gd name="T10" fmla="*/ 449263 w 453"/>
                  <a:gd name="T11" fmla="*/ 358775 h 283"/>
                  <a:gd name="T12" fmla="*/ 449263 w 453"/>
                  <a:gd name="T13" fmla="*/ 449263 h 283"/>
                  <a:gd name="T14" fmla="*/ 179388 w 453"/>
                  <a:gd name="T15" fmla="*/ 449263 h 283"/>
                  <a:gd name="T16" fmla="*/ 179388 w 453"/>
                  <a:gd name="T17" fmla="*/ 179388 h 283"/>
                  <a:gd name="T18" fmla="*/ 88900 w 453"/>
                  <a:gd name="T19" fmla="*/ 179388 h 283"/>
                  <a:gd name="T20" fmla="*/ 88900 w 453"/>
                  <a:gd name="T21" fmla="*/ 88900 h 283"/>
                  <a:gd name="T22" fmla="*/ 0 w 453"/>
                  <a:gd name="T23" fmla="*/ 88900 h 283"/>
                  <a:gd name="T24" fmla="*/ 0 w 453"/>
                  <a:gd name="T25" fmla="*/ 0 h 283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453" h="283">
                    <a:moveTo>
                      <a:pt x="0" y="0"/>
                    </a:moveTo>
                    <a:lnTo>
                      <a:pt x="283" y="0"/>
                    </a:lnTo>
                    <a:lnTo>
                      <a:pt x="283" y="113"/>
                    </a:lnTo>
                    <a:lnTo>
                      <a:pt x="453" y="113"/>
                    </a:lnTo>
                    <a:lnTo>
                      <a:pt x="453" y="226"/>
                    </a:lnTo>
                    <a:lnTo>
                      <a:pt x="283" y="226"/>
                    </a:lnTo>
                    <a:lnTo>
                      <a:pt x="283" y="283"/>
                    </a:lnTo>
                    <a:lnTo>
                      <a:pt x="113" y="283"/>
                    </a:lnTo>
                    <a:lnTo>
                      <a:pt x="113" y="113"/>
                    </a:lnTo>
                    <a:lnTo>
                      <a:pt x="56" y="113"/>
                    </a:lnTo>
                    <a:lnTo>
                      <a:pt x="56" y="56"/>
                    </a:lnTo>
                    <a:lnTo>
                      <a:pt x="0" y="56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14" name="Freeform 969"/>
              <p:cNvSpPr>
                <a:spLocks/>
              </p:cNvSpPr>
              <p:nvPr/>
            </p:nvSpPr>
            <p:spPr bwMode="auto">
              <a:xfrm>
                <a:off x="10541000" y="4349750"/>
                <a:ext cx="630238" cy="630238"/>
              </a:xfrm>
              <a:custGeom>
                <a:avLst/>
                <a:gdLst>
                  <a:gd name="T0" fmla="*/ 630238 w 397"/>
                  <a:gd name="T1" fmla="*/ 0 h 397"/>
                  <a:gd name="T2" fmla="*/ 630238 w 397"/>
                  <a:gd name="T3" fmla="*/ 180975 h 397"/>
                  <a:gd name="T4" fmla="*/ 539750 w 397"/>
                  <a:gd name="T5" fmla="*/ 180975 h 397"/>
                  <a:gd name="T6" fmla="*/ 539750 w 397"/>
                  <a:gd name="T7" fmla="*/ 360363 h 397"/>
                  <a:gd name="T8" fmla="*/ 450850 w 397"/>
                  <a:gd name="T9" fmla="*/ 360363 h 397"/>
                  <a:gd name="T10" fmla="*/ 450850 w 397"/>
                  <a:gd name="T11" fmla="*/ 450850 h 397"/>
                  <a:gd name="T12" fmla="*/ 360363 w 397"/>
                  <a:gd name="T13" fmla="*/ 450850 h 397"/>
                  <a:gd name="T14" fmla="*/ 360363 w 397"/>
                  <a:gd name="T15" fmla="*/ 630238 h 397"/>
                  <a:gd name="T16" fmla="*/ 269875 w 397"/>
                  <a:gd name="T17" fmla="*/ 630238 h 397"/>
                  <a:gd name="T18" fmla="*/ 269875 w 397"/>
                  <a:gd name="T19" fmla="*/ 450850 h 397"/>
                  <a:gd name="T20" fmla="*/ 90488 w 397"/>
                  <a:gd name="T21" fmla="*/ 450850 h 397"/>
                  <a:gd name="T22" fmla="*/ 90488 w 397"/>
                  <a:gd name="T23" fmla="*/ 180975 h 397"/>
                  <a:gd name="T24" fmla="*/ 0 w 397"/>
                  <a:gd name="T25" fmla="*/ 180975 h 397"/>
                  <a:gd name="T26" fmla="*/ 0 w 397"/>
                  <a:gd name="T27" fmla="*/ 90488 h 397"/>
                  <a:gd name="T28" fmla="*/ 360363 w 397"/>
                  <a:gd name="T29" fmla="*/ 90488 h 397"/>
                  <a:gd name="T30" fmla="*/ 360363 w 397"/>
                  <a:gd name="T31" fmla="*/ 0 h 397"/>
                  <a:gd name="T32" fmla="*/ 630238 w 397"/>
                  <a:gd name="T33" fmla="*/ 0 h 397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</a:gdLst>
                <a:ahLst/>
                <a:cxnLst>
                  <a:cxn ang="T34">
                    <a:pos x="T0" y="T1"/>
                  </a:cxn>
                  <a:cxn ang="T35">
                    <a:pos x="T2" y="T3"/>
                  </a:cxn>
                  <a:cxn ang="T36">
                    <a:pos x="T4" y="T5"/>
                  </a:cxn>
                  <a:cxn ang="T37">
                    <a:pos x="T6" y="T7"/>
                  </a:cxn>
                  <a:cxn ang="T38">
                    <a:pos x="T8" y="T9"/>
                  </a:cxn>
                  <a:cxn ang="T39">
                    <a:pos x="T10" y="T11"/>
                  </a:cxn>
                  <a:cxn ang="T40">
                    <a:pos x="T12" y="T13"/>
                  </a:cxn>
                  <a:cxn ang="T41">
                    <a:pos x="T14" y="T15"/>
                  </a:cxn>
                  <a:cxn ang="T42">
                    <a:pos x="T16" y="T17"/>
                  </a:cxn>
                  <a:cxn ang="T43">
                    <a:pos x="T18" y="T19"/>
                  </a:cxn>
                  <a:cxn ang="T44">
                    <a:pos x="T20" y="T21"/>
                  </a:cxn>
                  <a:cxn ang="T45">
                    <a:pos x="T22" y="T23"/>
                  </a:cxn>
                  <a:cxn ang="T46">
                    <a:pos x="T24" y="T25"/>
                  </a:cxn>
                  <a:cxn ang="T47">
                    <a:pos x="T26" y="T27"/>
                  </a:cxn>
                  <a:cxn ang="T48">
                    <a:pos x="T28" y="T29"/>
                  </a:cxn>
                  <a:cxn ang="T49">
                    <a:pos x="T30" y="T31"/>
                  </a:cxn>
                  <a:cxn ang="T50">
                    <a:pos x="T32" y="T33"/>
                  </a:cxn>
                </a:cxnLst>
                <a:rect l="0" t="0" r="r" b="b"/>
                <a:pathLst>
                  <a:path w="397" h="397">
                    <a:moveTo>
                      <a:pt x="397" y="0"/>
                    </a:moveTo>
                    <a:lnTo>
                      <a:pt x="397" y="114"/>
                    </a:lnTo>
                    <a:lnTo>
                      <a:pt x="340" y="114"/>
                    </a:lnTo>
                    <a:lnTo>
                      <a:pt x="340" y="227"/>
                    </a:lnTo>
                    <a:lnTo>
                      <a:pt x="284" y="227"/>
                    </a:lnTo>
                    <a:lnTo>
                      <a:pt x="284" y="284"/>
                    </a:lnTo>
                    <a:lnTo>
                      <a:pt x="227" y="284"/>
                    </a:lnTo>
                    <a:lnTo>
                      <a:pt x="227" y="397"/>
                    </a:lnTo>
                    <a:lnTo>
                      <a:pt x="170" y="397"/>
                    </a:lnTo>
                    <a:lnTo>
                      <a:pt x="170" y="284"/>
                    </a:lnTo>
                    <a:lnTo>
                      <a:pt x="57" y="284"/>
                    </a:lnTo>
                    <a:lnTo>
                      <a:pt x="57" y="114"/>
                    </a:lnTo>
                    <a:lnTo>
                      <a:pt x="0" y="114"/>
                    </a:lnTo>
                    <a:lnTo>
                      <a:pt x="0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15" name="Freeform 970"/>
              <p:cNvSpPr>
                <a:spLocks/>
              </p:cNvSpPr>
              <p:nvPr/>
            </p:nvSpPr>
            <p:spPr bwMode="auto">
              <a:xfrm>
                <a:off x="10901363" y="4170363"/>
                <a:ext cx="630237" cy="809625"/>
              </a:xfrm>
              <a:custGeom>
                <a:avLst/>
                <a:gdLst>
                  <a:gd name="T0" fmla="*/ 269875 w 397"/>
                  <a:gd name="T1" fmla="*/ 0 h 510"/>
                  <a:gd name="T2" fmla="*/ 450850 w 397"/>
                  <a:gd name="T3" fmla="*/ 0 h 510"/>
                  <a:gd name="T4" fmla="*/ 450850 w 397"/>
                  <a:gd name="T5" fmla="*/ 90488 h 510"/>
                  <a:gd name="T6" fmla="*/ 539750 w 397"/>
                  <a:gd name="T7" fmla="*/ 90488 h 510"/>
                  <a:gd name="T8" fmla="*/ 539750 w 397"/>
                  <a:gd name="T9" fmla="*/ 179388 h 510"/>
                  <a:gd name="T10" fmla="*/ 630237 w 397"/>
                  <a:gd name="T11" fmla="*/ 179388 h 510"/>
                  <a:gd name="T12" fmla="*/ 630237 w 397"/>
                  <a:gd name="T13" fmla="*/ 360363 h 510"/>
                  <a:gd name="T14" fmla="*/ 539750 w 397"/>
                  <a:gd name="T15" fmla="*/ 360363 h 510"/>
                  <a:gd name="T16" fmla="*/ 539750 w 397"/>
                  <a:gd name="T17" fmla="*/ 450850 h 510"/>
                  <a:gd name="T18" fmla="*/ 630237 w 397"/>
                  <a:gd name="T19" fmla="*/ 450850 h 510"/>
                  <a:gd name="T20" fmla="*/ 630237 w 397"/>
                  <a:gd name="T21" fmla="*/ 539750 h 510"/>
                  <a:gd name="T22" fmla="*/ 539750 w 397"/>
                  <a:gd name="T23" fmla="*/ 539750 h 510"/>
                  <a:gd name="T24" fmla="*/ 539750 w 397"/>
                  <a:gd name="T25" fmla="*/ 630238 h 510"/>
                  <a:gd name="T26" fmla="*/ 450850 w 397"/>
                  <a:gd name="T27" fmla="*/ 630238 h 510"/>
                  <a:gd name="T28" fmla="*/ 450850 w 397"/>
                  <a:gd name="T29" fmla="*/ 539750 h 510"/>
                  <a:gd name="T30" fmla="*/ 360362 w 397"/>
                  <a:gd name="T31" fmla="*/ 539750 h 510"/>
                  <a:gd name="T32" fmla="*/ 360362 w 397"/>
                  <a:gd name="T33" fmla="*/ 720725 h 510"/>
                  <a:gd name="T34" fmla="*/ 269875 w 397"/>
                  <a:gd name="T35" fmla="*/ 720725 h 510"/>
                  <a:gd name="T36" fmla="*/ 269875 w 397"/>
                  <a:gd name="T37" fmla="*/ 809625 h 510"/>
                  <a:gd name="T38" fmla="*/ 0 w 397"/>
                  <a:gd name="T39" fmla="*/ 809625 h 510"/>
                  <a:gd name="T40" fmla="*/ 0 w 397"/>
                  <a:gd name="T41" fmla="*/ 630238 h 510"/>
                  <a:gd name="T42" fmla="*/ 90487 w 397"/>
                  <a:gd name="T43" fmla="*/ 630238 h 510"/>
                  <a:gd name="T44" fmla="*/ 90487 w 397"/>
                  <a:gd name="T45" fmla="*/ 539750 h 510"/>
                  <a:gd name="T46" fmla="*/ 179387 w 397"/>
                  <a:gd name="T47" fmla="*/ 539750 h 510"/>
                  <a:gd name="T48" fmla="*/ 179387 w 397"/>
                  <a:gd name="T49" fmla="*/ 360363 h 510"/>
                  <a:gd name="T50" fmla="*/ 269875 w 397"/>
                  <a:gd name="T51" fmla="*/ 360363 h 510"/>
                  <a:gd name="T52" fmla="*/ 269875 w 397"/>
                  <a:gd name="T53" fmla="*/ 0 h 510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</a:gdLst>
                <a:ahLst/>
                <a:cxnLst>
                  <a:cxn ang="T54">
                    <a:pos x="T0" y="T1"/>
                  </a:cxn>
                  <a:cxn ang="T55">
                    <a:pos x="T2" y="T3"/>
                  </a:cxn>
                  <a:cxn ang="T56">
                    <a:pos x="T4" y="T5"/>
                  </a:cxn>
                  <a:cxn ang="T57">
                    <a:pos x="T6" y="T7"/>
                  </a:cxn>
                  <a:cxn ang="T58">
                    <a:pos x="T8" y="T9"/>
                  </a:cxn>
                  <a:cxn ang="T59">
                    <a:pos x="T10" y="T11"/>
                  </a:cxn>
                  <a:cxn ang="T60">
                    <a:pos x="T12" y="T13"/>
                  </a:cxn>
                  <a:cxn ang="T61">
                    <a:pos x="T14" y="T15"/>
                  </a:cxn>
                  <a:cxn ang="T62">
                    <a:pos x="T16" y="T17"/>
                  </a:cxn>
                  <a:cxn ang="T63">
                    <a:pos x="T18" y="T19"/>
                  </a:cxn>
                  <a:cxn ang="T64">
                    <a:pos x="T20" y="T21"/>
                  </a:cxn>
                  <a:cxn ang="T65">
                    <a:pos x="T22" y="T23"/>
                  </a:cxn>
                  <a:cxn ang="T66">
                    <a:pos x="T24" y="T25"/>
                  </a:cxn>
                  <a:cxn ang="T67">
                    <a:pos x="T26" y="T27"/>
                  </a:cxn>
                  <a:cxn ang="T68">
                    <a:pos x="T28" y="T29"/>
                  </a:cxn>
                  <a:cxn ang="T69">
                    <a:pos x="T30" y="T31"/>
                  </a:cxn>
                  <a:cxn ang="T70">
                    <a:pos x="T32" y="T33"/>
                  </a:cxn>
                  <a:cxn ang="T71">
                    <a:pos x="T34" y="T35"/>
                  </a:cxn>
                  <a:cxn ang="T72">
                    <a:pos x="T36" y="T37"/>
                  </a:cxn>
                  <a:cxn ang="T73">
                    <a:pos x="T38" y="T39"/>
                  </a:cxn>
                  <a:cxn ang="T74">
                    <a:pos x="T40" y="T41"/>
                  </a:cxn>
                  <a:cxn ang="T75">
                    <a:pos x="T42" y="T43"/>
                  </a:cxn>
                  <a:cxn ang="T76">
                    <a:pos x="T44" y="T45"/>
                  </a:cxn>
                  <a:cxn ang="T77">
                    <a:pos x="T46" y="T47"/>
                  </a:cxn>
                  <a:cxn ang="T78">
                    <a:pos x="T48" y="T49"/>
                  </a:cxn>
                  <a:cxn ang="T79">
                    <a:pos x="T50" y="T51"/>
                  </a:cxn>
                  <a:cxn ang="T80">
                    <a:pos x="T52" y="T53"/>
                  </a:cxn>
                </a:cxnLst>
                <a:rect l="0" t="0" r="r" b="b"/>
                <a:pathLst>
                  <a:path w="397" h="510">
                    <a:moveTo>
                      <a:pt x="170" y="0"/>
                    </a:moveTo>
                    <a:lnTo>
                      <a:pt x="284" y="0"/>
                    </a:lnTo>
                    <a:lnTo>
                      <a:pt x="284" y="57"/>
                    </a:lnTo>
                    <a:lnTo>
                      <a:pt x="340" y="57"/>
                    </a:lnTo>
                    <a:lnTo>
                      <a:pt x="340" y="113"/>
                    </a:lnTo>
                    <a:lnTo>
                      <a:pt x="397" y="113"/>
                    </a:lnTo>
                    <a:lnTo>
                      <a:pt x="397" y="227"/>
                    </a:lnTo>
                    <a:lnTo>
                      <a:pt x="340" y="227"/>
                    </a:lnTo>
                    <a:lnTo>
                      <a:pt x="340" y="284"/>
                    </a:lnTo>
                    <a:lnTo>
                      <a:pt x="397" y="284"/>
                    </a:lnTo>
                    <a:lnTo>
                      <a:pt x="397" y="340"/>
                    </a:lnTo>
                    <a:lnTo>
                      <a:pt x="340" y="340"/>
                    </a:lnTo>
                    <a:lnTo>
                      <a:pt x="340" y="397"/>
                    </a:lnTo>
                    <a:lnTo>
                      <a:pt x="284" y="397"/>
                    </a:lnTo>
                    <a:lnTo>
                      <a:pt x="284" y="340"/>
                    </a:lnTo>
                    <a:lnTo>
                      <a:pt x="227" y="340"/>
                    </a:lnTo>
                    <a:lnTo>
                      <a:pt x="227" y="454"/>
                    </a:lnTo>
                    <a:lnTo>
                      <a:pt x="170" y="454"/>
                    </a:lnTo>
                    <a:lnTo>
                      <a:pt x="170" y="510"/>
                    </a:lnTo>
                    <a:lnTo>
                      <a:pt x="0" y="510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340"/>
                    </a:lnTo>
                    <a:lnTo>
                      <a:pt x="113" y="340"/>
                    </a:lnTo>
                    <a:lnTo>
                      <a:pt x="113" y="227"/>
                    </a:lnTo>
                    <a:lnTo>
                      <a:pt x="170" y="227"/>
                    </a:lnTo>
                    <a:lnTo>
                      <a:pt x="17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16" name="Freeform 973"/>
              <p:cNvSpPr>
                <a:spLocks/>
              </p:cNvSpPr>
              <p:nvPr/>
            </p:nvSpPr>
            <p:spPr bwMode="auto">
              <a:xfrm>
                <a:off x="10271125" y="3000375"/>
                <a:ext cx="1439863" cy="1169988"/>
              </a:xfrm>
              <a:custGeom>
                <a:avLst/>
                <a:gdLst>
                  <a:gd name="T0" fmla="*/ 990600 w 907"/>
                  <a:gd name="T1" fmla="*/ 1169988 h 737"/>
                  <a:gd name="T2" fmla="*/ 990600 w 907"/>
                  <a:gd name="T3" fmla="*/ 990600 h 737"/>
                  <a:gd name="T4" fmla="*/ 900113 w 907"/>
                  <a:gd name="T5" fmla="*/ 990600 h 737"/>
                  <a:gd name="T6" fmla="*/ 900113 w 907"/>
                  <a:gd name="T7" fmla="*/ 900113 h 737"/>
                  <a:gd name="T8" fmla="*/ 1081088 w 907"/>
                  <a:gd name="T9" fmla="*/ 900113 h 737"/>
                  <a:gd name="T10" fmla="*/ 1081088 w 907"/>
                  <a:gd name="T11" fmla="*/ 809625 h 737"/>
                  <a:gd name="T12" fmla="*/ 1439863 w 907"/>
                  <a:gd name="T13" fmla="*/ 809625 h 737"/>
                  <a:gd name="T14" fmla="*/ 1439863 w 907"/>
                  <a:gd name="T15" fmla="*/ 630238 h 737"/>
                  <a:gd name="T16" fmla="*/ 1350963 w 907"/>
                  <a:gd name="T17" fmla="*/ 630238 h 737"/>
                  <a:gd name="T18" fmla="*/ 1350963 w 907"/>
                  <a:gd name="T19" fmla="*/ 269875 h 737"/>
                  <a:gd name="T20" fmla="*/ 1169988 w 907"/>
                  <a:gd name="T21" fmla="*/ 269875 h 737"/>
                  <a:gd name="T22" fmla="*/ 1169988 w 907"/>
                  <a:gd name="T23" fmla="*/ 360363 h 737"/>
                  <a:gd name="T24" fmla="*/ 990600 w 907"/>
                  <a:gd name="T25" fmla="*/ 360363 h 737"/>
                  <a:gd name="T26" fmla="*/ 990600 w 907"/>
                  <a:gd name="T27" fmla="*/ 179388 h 737"/>
                  <a:gd name="T28" fmla="*/ 1081088 w 907"/>
                  <a:gd name="T29" fmla="*/ 179388 h 737"/>
                  <a:gd name="T30" fmla="*/ 1081088 w 907"/>
                  <a:gd name="T31" fmla="*/ 90488 h 737"/>
                  <a:gd name="T32" fmla="*/ 809625 w 907"/>
                  <a:gd name="T33" fmla="*/ 90488 h 737"/>
                  <a:gd name="T34" fmla="*/ 809625 w 907"/>
                  <a:gd name="T35" fmla="*/ 179388 h 737"/>
                  <a:gd name="T36" fmla="*/ 450850 w 907"/>
                  <a:gd name="T37" fmla="*/ 179388 h 737"/>
                  <a:gd name="T38" fmla="*/ 450850 w 907"/>
                  <a:gd name="T39" fmla="*/ 0 h 737"/>
                  <a:gd name="T40" fmla="*/ 269875 w 907"/>
                  <a:gd name="T41" fmla="*/ 0 h 737"/>
                  <a:gd name="T42" fmla="*/ 269875 w 907"/>
                  <a:gd name="T43" fmla="*/ 90488 h 737"/>
                  <a:gd name="T44" fmla="*/ 90488 w 907"/>
                  <a:gd name="T45" fmla="*/ 90488 h 737"/>
                  <a:gd name="T46" fmla="*/ 90488 w 907"/>
                  <a:gd name="T47" fmla="*/ 179388 h 737"/>
                  <a:gd name="T48" fmla="*/ 180975 w 907"/>
                  <a:gd name="T49" fmla="*/ 179388 h 737"/>
                  <a:gd name="T50" fmla="*/ 180975 w 907"/>
                  <a:gd name="T51" fmla="*/ 269875 h 737"/>
                  <a:gd name="T52" fmla="*/ 269875 w 907"/>
                  <a:gd name="T53" fmla="*/ 269875 h 737"/>
                  <a:gd name="T54" fmla="*/ 269875 w 907"/>
                  <a:gd name="T55" fmla="*/ 360363 h 737"/>
                  <a:gd name="T56" fmla="*/ 180975 w 907"/>
                  <a:gd name="T57" fmla="*/ 360363 h 737"/>
                  <a:gd name="T58" fmla="*/ 180975 w 907"/>
                  <a:gd name="T59" fmla="*/ 539750 h 737"/>
                  <a:gd name="T60" fmla="*/ 0 w 907"/>
                  <a:gd name="T61" fmla="*/ 539750 h 737"/>
                  <a:gd name="T62" fmla="*/ 0 w 907"/>
                  <a:gd name="T63" fmla="*/ 809625 h 737"/>
                  <a:gd name="T64" fmla="*/ 90488 w 907"/>
                  <a:gd name="T65" fmla="*/ 809625 h 737"/>
                  <a:gd name="T66" fmla="*/ 90488 w 907"/>
                  <a:gd name="T67" fmla="*/ 720725 h 737"/>
                  <a:gd name="T68" fmla="*/ 269875 w 907"/>
                  <a:gd name="T69" fmla="*/ 720725 h 737"/>
                  <a:gd name="T70" fmla="*/ 269875 w 907"/>
                  <a:gd name="T71" fmla="*/ 900113 h 737"/>
                  <a:gd name="T72" fmla="*/ 180975 w 907"/>
                  <a:gd name="T73" fmla="*/ 900113 h 737"/>
                  <a:gd name="T74" fmla="*/ 180975 w 907"/>
                  <a:gd name="T75" fmla="*/ 990600 h 737"/>
                  <a:gd name="T76" fmla="*/ 630238 w 907"/>
                  <a:gd name="T77" fmla="*/ 990600 h 737"/>
                  <a:gd name="T78" fmla="*/ 630238 w 907"/>
                  <a:gd name="T79" fmla="*/ 1169988 h 737"/>
                  <a:gd name="T80" fmla="*/ 990600 w 907"/>
                  <a:gd name="T81" fmla="*/ 1169988 h 737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  <a:gd name="T105" fmla="*/ 0 60000 65536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  <a:gd name="T111" fmla="*/ 0 60000 65536"/>
                  <a:gd name="T112" fmla="*/ 0 60000 65536"/>
                  <a:gd name="T113" fmla="*/ 0 60000 65536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</a:gdLst>
                <a:ahLst/>
                <a:cxnLst>
                  <a:cxn ang="T82">
                    <a:pos x="T0" y="T1"/>
                  </a:cxn>
                  <a:cxn ang="T83">
                    <a:pos x="T2" y="T3"/>
                  </a:cxn>
                  <a:cxn ang="T84">
                    <a:pos x="T4" y="T5"/>
                  </a:cxn>
                  <a:cxn ang="T85">
                    <a:pos x="T6" y="T7"/>
                  </a:cxn>
                  <a:cxn ang="T86">
                    <a:pos x="T8" y="T9"/>
                  </a:cxn>
                  <a:cxn ang="T87">
                    <a:pos x="T10" y="T11"/>
                  </a:cxn>
                  <a:cxn ang="T88">
                    <a:pos x="T12" y="T13"/>
                  </a:cxn>
                  <a:cxn ang="T89">
                    <a:pos x="T14" y="T15"/>
                  </a:cxn>
                  <a:cxn ang="T90">
                    <a:pos x="T16" y="T17"/>
                  </a:cxn>
                  <a:cxn ang="T91">
                    <a:pos x="T18" y="T19"/>
                  </a:cxn>
                  <a:cxn ang="T92">
                    <a:pos x="T20" y="T21"/>
                  </a:cxn>
                  <a:cxn ang="T93">
                    <a:pos x="T22" y="T23"/>
                  </a:cxn>
                  <a:cxn ang="T94">
                    <a:pos x="T24" y="T25"/>
                  </a:cxn>
                  <a:cxn ang="T95">
                    <a:pos x="T26" y="T27"/>
                  </a:cxn>
                  <a:cxn ang="T96">
                    <a:pos x="T28" y="T29"/>
                  </a:cxn>
                  <a:cxn ang="T97">
                    <a:pos x="T30" y="T31"/>
                  </a:cxn>
                  <a:cxn ang="T98">
                    <a:pos x="T32" y="T33"/>
                  </a:cxn>
                  <a:cxn ang="T99">
                    <a:pos x="T34" y="T35"/>
                  </a:cxn>
                  <a:cxn ang="T100">
                    <a:pos x="T36" y="T37"/>
                  </a:cxn>
                  <a:cxn ang="T101">
                    <a:pos x="T38" y="T39"/>
                  </a:cxn>
                  <a:cxn ang="T102">
                    <a:pos x="T40" y="T41"/>
                  </a:cxn>
                  <a:cxn ang="T103">
                    <a:pos x="T42" y="T43"/>
                  </a:cxn>
                  <a:cxn ang="T104">
                    <a:pos x="T44" y="T45"/>
                  </a:cxn>
                  <a:cxn ang="T105">
                    <a:pos x="T46" y="T47"/>
                  </a:cxn>
                  <a:cxn ang="T106">
                    <a:pos x="T48" y="T49"/>
                  </a:cxn>
                  <a:cxn ang="T107">
                    <a:pos x="T50" y="T51"/>
                  </a:cxn>
                  <a:cxn ang="T108">
                    <a:pos x="T52" y="T53"/>
                  </a:cxn>
                  <a:cxn ang="T109">
                    <a:pos x="T54" y="T55"/>
                  </a:cxn>
                  <a:cxn ang="T110">
                    <a:pos x="T56" y="T57"/>
                  </a:cxn>
                  <a:cxn ang="T111">
                    <a:pos x="T58" y="T59"/>
                  </a:cxn>
                  <a:cxn ang="T112">
                    <a:pos x="T60" y="T61"/>
                  </a:cxn>
                  <a:cxn ang="T113">
                    <a:pos x="T62" y="T63"/>
                  </a:cxn>
                  <a:cxn ang="T114">
                    <a:pos x="T64" y="T65"/>
                  </a:cxn>
                  <a:cxn ang="T115">
                    <a:pos x="T66" y="T67"/>
                  </a:cxn>
                  <a:cxn ang="T116">
                    <a:pos x="T68" y="T69"/>
                  </a:cxn>
                  <a:cxn ang="T117">
                    <a:pos x="T70" y="T71"/>
                  </a:cxn>
                  <a:cxn ang="T118">
                    <a:pos x="T72" y="T73"/>
                  </a:cxn>
                  <a:cxn ang="T119">
                    <a:pos x="T74" y="T75"/>
                  </a:cxn>
                  <a:cxn ang="T120">
                    <a:pos x="T76" y="T77"/>
                  </a:cxn>
                  <a:cxn ang="T121">
                    <a:pos x="T78" y="T79"/>
                  </a:cxn>
                  <a:cxn ang="T122">
                    <a:pos x="T80" y="T81"/>
                  </a:cxn>
                </a:cxnLst>
                <a:rect l="0" t="0" r="r" b="b"/>
                <a:pathLst>
                  <a:path w="907" h="737">
                    <a:moveTo>
                      <a:pt x="624" y="737"/>
                    </a:moveTo>
                    <a:lnTo>
                      <a:pt x="624" y="624"/>
                    </a:lnTo>
                    <a:lnTo>
                      <a:pt x="567" y="624"/>
                    </a:lnTo>
                    <a:lnTo>
                      <a:pt x="567" y="567"/>
                    </a:lnTo>
                    <a:lnTo>
                      <a:pt x="681" y="567"/>
                    </a:lnTo>
                    <a:lnTo>
                      <a:pt x="681" y="510"/>
                    </a:lnTo>
                    <a:lnTo>
                      <a:pt x="907" y="510"/>
                    </a:lnTo>
                    <a:lnTo>
                      <a:pt x="907" y="397"/>
                    </a:lnTo>
                    <a:lnTo>
                      <a:pt x="851" y="397"/>
                    </a:lnTo>
                    <a:lnTo>
                      <a:pt x="851" y="170"/>
                    </a:lnTo>
                    <a:lnTo>
                      <a:pt x="737" y="170"/>
                    </a:lnTo>
                    <a:lnTo>
                      <a:pt x="737" y="227"/>
                    </a:lnTo>
                    <a:lnTo>
                      <a:pt x="624" y="227"/>
                    </a:lnTo>
                    <a:lnTo>
                      <a:pt x="624" y="113"/>
                    </a:lnTo>
                    <a:lnTo>
                      <a:pt x="681" y="113"/>
                    </a:lnTo>
                    <a:lnTo>
                      <a:pt x="681" y="57"/>
                    </a:lnTo>
                    <a:lnTo>
                      <a:pt x="510" y="57"/>
                    </a:lnTo>
                    <a:lnTo>
                      <a:pt x="510" y="113"/>
                    </a:lnTo>
                    <a:lnTo>
                      <a:pt x="284" y="113"/>
                    </a:lnTo>
                    <a:lnTo>
                      <a:pt x="284" y="0"/>
                    </a:lnTo>
                    <a:lnTo>
                      <a:pt x="170" y="0"/>
                    </a:lnTo>
                    <a:lnTo>
                      <a:pt x="170" y="57"/>
                    </a:lnTo>
                    <a:lnTo>
                      <a:pt x="57" y="57"/>
                    </a:lnTo>
                    <a:lnTo>
                      <a:pt x="57" y="113"/>
                    </a:lnTo>
                    <a:lnTo>
                      <a:pt x="114" y="113"/>
                    </a:lnTo>
                    <a:lnTo>
                      <a:pt x="114" y="170"/>
                    </a:lnTo>
                    <a:lnTo>
                      <a:pt x="170" y="170"/>
                    </a:lnTo>
                    <a:lnTo>
                      <a:pt x="170" y="227"/>
                    </a:lnTo>
                    <a:lnTo>
                      <a:pt x="114" y="227"/>
                    </a:lnTo>
                    <a:lnTo>
                      <a:pt x="114" y="340"/>
                    </a:lnTo>
                    <a:lnTo>
                      <a:pt x="0" y="340"/>
                    </a:lnTo>
                    <a:lnTo>
                      <a:pt x="0" y="510"/>
                    </a:lnTo>
                    <a:lnTo>
                      <a:pt x="57" y="510"/>
                    </a:lnTo>
                    <a:lnTo>
                      <a:pt x="57" y="454"/>
                    </a:lnTo>
                    <a:lnTo>
                      <a:pt x="170" y="454"/>
                    </a:lnTo>
                    <a:lnTo>
                      <a:pt x="170" y="567"/>
                    </a:lnTo>
                    <a:lnTo>
                      <a:pt x="114" y="567"/>
                    </a:lnTo>
                    <a:lnTo>
                      <a:pt x="114" y="624"/>
                    </a:lnTo>
                    <a:lnTo>
                      <a:pt x="397" y="624"/>
                    </a:lnTo>
                    <a:lnTo>
                      <a:pt x="397" y="737"/>
                    </a:lnTo>
                    <a:lnTo>
                      <a:pt x="624" y="73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17" name="Freeform 974"/>
              <p:cNvSpPr>
                <a:spLocks/>
              </p:cNvSpPr>
              <p:nvPr/>
            </p:nvSpPr>
            <p:spPr bwMode="auto">
              <a:xfrm>
                <a:off x="11171238" y="3360738"/>
                <a:ext cx="1081087" cy="1260475"/>
              </a:xfrm>
              <a:custGeom>
                <a:avLst/>
                <a:gdLst>
                  <a:gd name="T0" fmla="*/ 450850 w 681"/>
                  <a:gd name="T1" fmla="*/ 0 h 794"/>
                  <a:gd name="T2" fmla="*/ 450850 w 681"/>
                  <a:gd name="T3" fmla="*/ 269875 h 794"/>
                  <a:gd name="T4" fmla="*/ 539750 w 681"/>
                  <a:gd name="T5" fmla="*/ 269875 h 794"/>
                  <a:gd name="T6" fmla="*/ 539750 w 681"/>
                  <a:gd name="T7" fmla="*/ 449263 h 794"/>
                  <a:gd name="T8" fmla="*/ 180975 w 681"/>
                  <a:gd name="T9" fmla="*/ 449263 h 794"/>
                  <a:gd name="T10" fmla="*/ 180975 w 681"/>
                  <a:gd name="T11" fmla="*/ 539750 h 794"/>
                  <a:gd name="T12" fmla="*/ 0 w 681"/>
                  <a:gd name="T13" fmla="*/ 539750 h 794"/>
                  <a:gd name="T14" fmla="*/ 0 w 681"/>
                  <a:gd name="T15" fmla="*/ 630238 h 794"/>
                  <a:gd name="T16" fmla="*/ 90487 w 681"/>
                  <a:gd name="T17" fmla="*/ 630238 h 794"/>
                  <a:gd name="T18" fmla="*/ 90487 w 681"/>
                  <a:gd name="T19" fmla="*/ 809625 h 794"/>
                  <a:gd name="T20" fmla="*/ 180975 w 681"/>
                  <a:gd name="T21" fmla="*/ 809625 h 794"/>
                  <a:gd name="T22" fmla="*/ 180975 w 681"/>
                  <a:gd name="T23" fmla="*/ 900113 h 794"/>
                  <a:gd name="T24" fmla="*/ 269875 w 681"/>
                  <a:gd name="T25" fmla="*/ 900113 h 794"/>
                  <a:gd name="T26" fmla="*/ 269875 w 681"/>
                  <a:gd name="T27" fmla="*/ 989013 h 794"/>
                  <a:gd name="T28" fmla="*/ 360362 w 681"/>
                  <a:gd name="T29" fmla="*/ 989013 h 794"/>
                  <a:gd name="T30" fmla="*/ 360362 w 681"/>
                  <a:gd name="T31" fmla="*/ 1169988 h 794"/>
                  <a:gd name="T32" fmla="*/ 450850 w 681"/>
                  <a:gd name="T33" fmla="*/ 1169988 h 794"/>
                  <a:gd name="T34" fmla="*/ 450850 w 681"/>
                  <a:gd name="T35" fmla="*/ 1260475 h 794"/>
                  <a:gd name="T36" fmla="*/ 720725 w 681"/>
                  <a:gd name="T37" fmla="*/ 1260475 h 794"/>
                  <a:gd name="T38" fmla="*/ 720725 w 681"/>
                  <a:gd name="T39" fmla="*/ 989013 h 794"/>
                  <a:gd name="T40" fmla="*/ 809625 w 681"/>
                  <a:gd name="T41" fmla="*/ 989013 h 794"/>
                  <a:gd name="T42" fmla="*/ 809625 w 681"/>
                  <a:gd name="T43" fmla="*/ 809625 h 794"/>
                  <a:gd name="T44" fmla="*/ 900112 w 681"/>
                  <a:gd name="T45" fmla="*/ 809625 h 794"/>
                  <a:gd name="T46" fmla="*/ 900112 w 681"/>
                  <a:gd name="T47" fmla="*/ 630238 h 794"/>
                  <a:gd name="T48" fmla="*/ 900112 w 681"/>
                  <a:gd name="T49" fmla="*/ 449263 h 794"/>
                  <a:gd name="T50" fmla="*/ 900112 w 681"/>
                  <a:gd name="T51" fmla="*/ 360363 h 794"/>
                  <a:gd name="T52" fmla="*/ 990600 w 681"/>
                  <a:gd name="T53" fmla="*/ 360363 h 794"/>
                  <a:gd name="T54" fmla="*/ 990600 w 681"/>
                  <a:gd name="T55" fmla="*/ 269875 h 794"/>
                  <a:gd name="T56" fmla="*/ 1081087 w 681"/>
                  <a:gd name="T57" fmla="*/ 269875 h 794"/>
                  <a:gd name="T58" fmla="*/ 1081087 w 681"/>
                  <a:gd name="T59" fmla="*/ 179388 h 794"/>
                  <a:gd name="T60" fmla="*/ 809625 w 681"/>
                  <a:gd name="T61" fmla="*/ 179388 h 794"/>
                  <a:gd name="T62" fmla="*/ 809625 w 681"/>
                  <a:gd name="T63" fmla="*/ 88900 h 794"/>
                  <a:gd name="T64" fmla="*/ 809625 w 681"/>
                  <a:gd name="T65" fmla="*/ 0 h 794"/>
                  <a:gd name="T66" fmla="*/ 450850 w 681"/>
                  <a:gd name="T67" fmla="*/ 0 h 794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</a:gdLst>
                <a:ahLst/>
                <a:cxnLst>
                  <a:cxn ang="T68">
                    <a:pos x="T0" y="T1"/>
                  </a:cxn>
                  <a:cxn ang="T69">
                    <a:pos x="T2" y="T3"/>
                  </a:cxn>
                  <a:cxn ang="T70">
                    <a:pos x="T4" y="T5"/>
                  </a:cxn>
                  <a:cxn ang="T71">
                    <a:pos x="T6" y="T7"/>
                  </a:cxn>
                  <a:cxn ang="T72">
                    <a:pos x="T8" y="T9"/>
                  </a:cxn>
                  <a:cxn ang="T73">
                    <a:pos x="T10" y="T11"/>
                  </a:cxn>
                  <a:cxn ang="T74">
                    <a:pos x="T12" y="T13"/>
                  </a:cxn>
                  <a:cxn ang="T75">
                    <a:pos x="T14" y="T15"/>
                  </a:cxn>
                  <a:cxn ang="T76">
                    <a:pos x="T16" y="T17"/>
                  </a:cxn>
                  <a:cxn ang="T77">
                    <a:pos x="T18" y="T19"/>
                  </a:cxn>
                  <a:cxn ang="T78">
                    <a:pos x="T20" y="T21"/>
                  </a:cxn>
                  <a:cxn ang="T79">
                    <a:pos x="T22" y="T23"/>
                  </a:cxn>
                  <a:cxn ang="T80">
                    <a:pos x="T24" y="T25"/>
                  </a:cxn>
                  <a:cxn ang="T81">
                    <a:pos x="T26" y="T27"/>
                  </a:cxn>
                  <a:cxn ang="T82">
                    <a:pos x="T28" y="T29"/>
                  </a:cxn>
                  <a:cxn ang="T83">
                    <a:pos x="T30" y="T31"/>
                  </a:cxn>
                  <a:cxn ang="T84">
                    <a:pos x="T32" y="T33"/>
                  </a:cxn>
                  <a:cxn ang="T85">
                    <a:pos x="T34" y="T35"/>
                  </a:cxn>
                  <a:cxn ang="T86">
                    <a:pos x="T36" y="T37"/>
                  </a:cxn>
                  <a:cxn ang="T87">
                    <a:pos x="T38" y="T39"/>
                  </a:cxn>
                  <a:cxn ang="T88">
                    <a:pos x="T40" y="T41"/>
                  </a:cxn>
                  <a:cxn ang="T89">
                    <a:pos x="T42" y="T43"/>
                  </a:cxn>
                  <a:cxn ang="T90">
                    <a:pos x="T44" y="T45"/>
                  </a:cxn>
                  <a:cxn ang="T91">
                    <a:pos x="T46" y="T47"/>
                  </a:cxn>
                  <a:cxn ang="T92">
                    <a:pos x="T48" y="T49"/>
                  </a:cxn>
                  <a:cxn ang="T93">
                    <a:pos x="T50" y="T51"/>
                  </a:cxn>
                  <a:cxn ang="T94">
                    <a:pos x="T52" y="T53"/>
                  </a:cxn>
                  <a:cxn ang="T95">
                    <a:pos x="T54" y="T55"/>
                  </a:cxn>
                  <a:cxn ang="T96">
                    <a:pos x="T56" y="T57"/>
                  </a:cxn>
                  <a:cxn ang="T97">
                    <a:pos x="T58" y="T59"/>
                  </a:cxn>
                  <a:cxn ang="T98">
                    <a:pos x="T60" y="T61"/>
                  </a:cxn>
                  <a:cxn ang="T99">
                    <a:pos x="T62" y="T63"/>
                  </a:cxn>
                  <a:cxn ang="T100">
                    <a:pos x="T64" y="T65"/>
                  </a:cxn>
                  <a:cxn ang="T101">
                    <a:pos x="T66" y="T67"/>
                  </a:cxn>
                </a:cxnLst>
                <a:rect l="0" t="0" r="r" b="b"/>
                <a:pathLst>
                  <a:path w="681" h="794">
                    <a:moveTo>
                      <a:pt x="284" y="0"/>
                    </a:moveTo>
                    <a:lnTo>
                      <a:pt x="284" y="170"/>
                    </a:lnTo>
                    <a:lnTo>
                      <a:pt x="340" y="170"/>
                    </a:lnTo>
                    <a:lnTo>
                      <a:pt x="340" y="283"/>
                    </a:lnTo>
                    <a:lnTo>
                      <a:pt x="114" y="283"/>
                    </a:lnTo>
                    <a:lnTo>
                      <a:pt x="114" y="340"/>
                    </a:lnTo>
                    <a:lnTo>
                      <a:pt x="0" y="340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510"/>
                    </a:lnTo>
                    <a:lnTo>
                      <a:pt x="114" y="510"/>
                    </a:lnTo>
                    <a:lnTo>
                      <a:pt x="114" y="567"/>
                    </a:lnTo>
                    <a:lnTo>
                      <a:pt x="170" y="567"/>
                    </a:lnTo>
                    <a:lnTo>
                      <a:pt x="170" y="623"/>
                    </a:lnTo>
                    <a:lnTo>
                      <a:pt x="227" y="623"/>
                    </a:lnTo>
                    <a:lnTo>
                      <a:pt x="227" y="737"/>
                    </a:lnTo>
                    <a:lnTo>
                      <a:pt x="284" y="737"/>
                    </a:lnTo>
                    <a:lnTo>
                      <a:pt x="284" y="794"/>
                    </a:lnTo>
                    <a:lnTo>
                      <a:pt x="454" y="794"/>
                    </a:lnTo>
                    <a:lnTo>
                      <a:pt x="454" y="623"/>
                    </a:lnTo>
                    <a:lnTo>
                      <a:pt x="510" y="623"/>
                    </a:lnTo>
                    <a:lnTo>
                      <a:pt x="510" y="510"/>
                    </a:lnTo>
                    <a:lnTo>
                      <a:pt x="567" y="510"/>
                    </a:lnTo>
                    <a:lnTo>
                      <a:pt x="567" y="397"/>
                    </a:lnTo>
                    <a:lnTo>
                      <a:pt x="567" y="283"/>
                    </a:lnTo>
                    <a:lnTo>
                      <a:pt x="567" y="227"/>
                    </a:lnTo>
                    <a:lnTo>
                      <a:pt x="624" y="227"/>
                    </a:lnTo>
                    <a:lnTo>
                      <a:pt x="624" y="170"/>
                    </a:lnTo>
                    <a:lnTo>
                      <a:pt x="681" y="170"/>
                    </a:lnTo>
                    <a:lnTo>
                      <a:pt x="681" y="113"/>
                    </a:lnTo>
                    <a:lnTo>
                      <a:pt x="510" y="113"/>
                    </a:lnTo>
                    <a:lnTo>
                      <a:pt x="510" y="56"/>
                    </a:lnTo>
                    <a:lnTo>
                      <a:pt x="510" y="0"/>
                    </a:lnTo>
                    <a:lnTo>
                      <a:pt x="284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18" name="Freeform 975"/>
              <p:cNvSpPr>
                <a:spLocks/>
              </p:cNvSpPr>
              <p:nvPr/>
            </p:nvSpPr>
            <p:spPr bwMode="auto">
              <a:xfrm>
                <a:off x="11441113" y="3900488"/>
                <a:ext cx="1081087" cy="1890712"/>
              </a:xfrm>
              <a:custGeom>
                <a:avLst/>
                <a:gdLst>
                  <a:gd name="T0" fmla="*/ 630237 w 681"/>
                  <a:gd name="T1" fmla="*/ 0 h 1191"/>
                  <a:gd name="T2" fmla="*/ 720725 w 681"/>
                  <a:gd name="T3" fmla="*/ 0 h 1191"/>
                  <a:gd name="T4" fmla="*/ 720725 w 681"/>
                  <a:gd name="T5" fmla="*/ 90487 h 1191"/>
                  <a:gd name="T6" fmla="*/ 720725 w 681"/>
                  <a:gd name="T7" fmla="*/ 179387 h 1191"/>
                  <a:gd name="T8" fmla="*/ 811212 w 681"/>
                  <a:gd name="T9" fmla="*/ 179387 h 1191"/>
                  <a:gd name="T10" fmla="*/ 811212 w 681"/>
                  <a:gd name="T11" fmla="*/ 539750 h 1191"/>
                  <a:gd name="T12" fmla="*/ 900112 w 681"/>
                  <a:gd name="T13" fmla="*/ 539750 h 1191"/>
                  <a:gd name="T14" fmla="*/ 900112 w 681"/>
                  <a:gd name="T15" fmla="*/ 630237 h 1191"/>
                  <a:gd name="T16" fmla="*/ 990600 w 681"/>
                  <a:gd name="T17" fmla="*/ 630237 h 1191"/>
                  <a:gd name="T18" fmla="*/ 990600 w 681"/>
                  <a:gd name="T19" fmla="*/ 720725 h 1191"/>
                  <a:gd name="T20" fmla="*/ 1081087 w 681"/>
                  <a:gd name="T21" fmla="*/ 720725 h 1191"/>
                  <a:gd name="T22" fmla="*/ 1081087 w 681"/>
                  <a:gd name="T23" fmla="*/ 990600 h 1191"/>
                  <a:gd name="T24" fmla="*/ 990600 w 681"/>
                  <a:gd name="T25" fmla="*/ 990600 h 1191"/>
                  <a:gd name="T26" fmla="*/ 990600 w 681"/>
                  <a:gd name="T27" fmla="*/ 1079500 h 1191"/>
                  <a:gd name="T28" fmla="*/ 900112 w 681"/>
                  <a:gd name="T29" fmla="*/ 1079500 h 1191"/>
                  <a:gd name="T30" fmla="*/ 900112 w 681"/>
                  <a:gd name="T31" fmla="*/ 1169987 h 1191"/>
                  <a:gd name="T32" fmla="*/ 720725 w 681"/>
                  <a:gd name="T33" fmla="*/ 1169987 h 1191"/>
                  <a:gd name="T34" fmla="*/ 720725 w 681"/>
                  <a:gd name="T35" fmla="*/ 1260475 h 1191"/>
                  <a:gd name="T36" fmla="*/ 630237 w 681"/>
                  <a:gd name="T37" fmla="*/ 1260475 h 1191"/>
                  <a:gd name="T38" fmla="*/ 630237 w 681"/>
                  <a:gd name="T39" fmla="*/ 1800225 h 1191"/>
                  <a:gd name="T40" fmla="*/ 450850 w 681"/>
                  <a:gd name="T41" fmla="*/ 1800225 h 1191"/>
                  <a:gd name="T42" fmla="*/ 450850 w 681"/>
                  <a:gd name="T43" fmla="*/ 1890712 h 1191"/>
                  <a:gd name="T44" fmla="*/ 269875 w 681"/>
                  <a:gd name="T45" fmla="*/ 1890712 h 1191"/>
                  <a:gd name="T46" fmla="*/ 269875 w 681"/>
                  <a:gd name="T47" fmla="*/ 1800225 h 1191"/>
                  <a:gd name="T48" fmla="*/ 180975 w 681"/>
                  <a:gd name="T49" fmla="*/ 1800225 h 1191"/>
                  <a:gd name="T50" fmla="*/ 180975 w 681"/>
                  <a:gd name="T51" fmla="*/ 990600 h 1191"/>
                  <a:gd name="T52" fmla="*/ 90487 w 681"/>
                  <a:gd name="T53" fmla="*/ 990600 h 1191"/>
                  <a:gd name="T54" fmla="*/ 90487 w 681"/>
                  <a:gd name="T55" fmla="*/ 900112 h 1191"/>
                  <a:gd name="T56" fmla="*/ 0 w 681"/>
                  <a:gd name="T57" fmla="*/ 900112 h 1191"/>
                  <a:gd name="T58" fmla="*/ 0 w 681"/>
                  <a:gd name="T59" fmla="*/ 809625 h 1191"/>
                  <a:gd name="T60" fmla="*/ 90487 w 681"/>
                  <a:gd name="T61" fmla="*/ 809625 h 1191"/>
                  <a:gd name="T62" fmla="*/ 90487 w 681"/>
                  <a:gd name="T63" fmla="*/ 720725 h 1191"/>
                  <a:gd name="T64" fmla="*/ 0 w 681"/>
                  <a:gd name="T65" fmla="*/ 720725 h 1191"/>
                  <a:gd name="T66" fmla="*/ 0 w 681"/>
                  <a:gd name="T67" fmla="*/ 630237 h 1191"/>
                  <a:gd name="T68" fmla="*/ 180975 w 681"/>
                  <a:gd name="T69" fmla="*/ 630237 h 1191"/>
                  <a:gd name="T70" fmla="*/ 180975 w 681"/>
                  <a:gd name="T71" fmla="*/ 720725 h 1191"/>
                  <a:gd name="T72" fmla="*/ 450850 w 681"/>
                  <a:gd name="T73" fmla="*/ 720725 h 1191"/>
                  <a:gd name="T74" fmla="*/ 450850 w 681"/>
                  <a:gd name="T75" fmla="*/ 449262 h 1191"/>
                  <a:gd name="T76" fmla="*/ 539750 w 681"/>
                  <a:gd name="T77" fmla="*/ 449262 h 1191"/>
                  <a:gd name="T78" fmla="*/ 539750 w 681"/>
                  <a:gd name="T79" fmla="*/ 269875 h 1191"/>
                  <a:gd name="T80" fmla="*/ 630237 w 681"/>
                  <a:gd name="T81" fmla="*/ 269875 h 1191"/>
                  <a:gd name="T82" fmla="*/ 630237 w 681"/>
                  <a:gd name="T83" fmla="*/ 0 h 1191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  <a:gd name="T105" fmla="*/ 0 60000 65536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  <a:gd name="T111" fmla="*/ 0 60000 65536"/>
                  <a:gd name="T112" fmla="*/ 0 60000 65536"/>
                  <a:gd name="T113" fmla="*/ 0 60000 65536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</a:gdLst>
                <a:ahLst/>
                <a:cxnLst>
                  <a:cxn ang="T84">
                    <a:pos x="T0" y="T1"/>
                  </a:cxn>
                  <a:cxn ang="T85">
                    <a:pos x="T2" y="T3"/>
                  </a:cxn>
                  <a:cxn ang="T86">
                    <a:pos x="T4" y="T5"/>
                  </a:cxn>
                  <a:cxn ang="T87">
                    <a:pos x="T6" y="T7"/>
                  </a:cxn>
                  <a:cxn ang="T88">
                    <a:pos x="T8" y="T9"/>
                  </a:cxn>
                  <a:cxn ang="T89">
                    <a:pos x="T10" y="T11"/>
                  </a:cxn>
                  <a:cxn ang="T90">
                    <a:pos x="T12" y="T13"/>
                  </a:cxn>
                  <a:cxn ang="T91">
                    <a:pos x="T14" y="T15"/>
                  </a:cxn>
                  <a:cxn ang="T92">
                    <a:pos x="T16" y="T17"/>
                  </a:cxn>
                  <a:cxn ang="T93">
                    <a:pos x="T18" y="T19"/>
                  </a:cxn>
                  <a:cxn ang="T94">
                    <a:pos x="T20" y="T21"/>
                  </a:cxn>
                  <a:cxn ang="T95">
                    <a:pos x="T22" y="T23"/>
                  </a:cxn>
                  <a:cxn ang="T96">
                    <a:pos x="T24" y="T25"/>
                  </a:cxn>
                  <a:cxn ang="T97">
                    <a:pos x="T26" y="T27"/>
                  </a:cxn>
                  <a:cxn ang="T98">
                    <a:pos x="T28" y="T29"/>
                  </a:cxn>
                  <a:cxn ang="T99">
                    <a:pos x="T30" y="T31"/>
                  </a:cxn>
                  <a:cxn ang="T100">
                    <a:pos x="T32" y="T33"/>
                  </a:cxn>
                  <a:cxn ang="T101">
                    <a:pos x="T34" y="T35"/>
                  </a:cxn>
                  <a:cxn ang="T102">
                    <a:pos x="T36" y="T37"/>
                  </a:cxn>
                  <a:cxn ang="T103">
                    <a:pos x="T38" y="T39"/>
                  </a:cxn>
                  <a:cxn ang="T104">
                    <a:pos x="T40" y="T41"/>
                  </a:cxn>
                  <a:cxn ang="T105">
                    <a:pos x="T42" y="T43"/>
                  </a:cxn>
                  <a:cxn ang="T106">
                    <a:pos x="T44" y="T45"/>
                  </a:cxn>
                  <a:cxn ang="T107">
                    <a:pos x="T46" y="T47"/>
                  </a:cxn>
                  <a:cxn ang="T108">
                    <a:pos x="T48" y="T49"/>
                  </a:cxn>
                  <a:cxn ang="T109">
                    <a:pos x="T50" y="T51"/>
                  </a:cxn>
                  <a:cxn ang="T110">
                    <a:pos x="T52" y="T53"/>
                  </a:cxn>
                  <a:cxn ang="T111">
                    <a:pos x="T54" y="T55"/>
                  </a:cxn>
                  <a:cxn ang="T112">
                    <a:pos x="T56" y="T57"/>
                  </a:cxn>
                  <a:cxn ang="T113">
                    <a:pos x="T58" y="T59"/>
                  </a:cxn>
                  <a:cxn ang="T114">
                    <a:pos x="T60" y="T61"/>
                  </a:cxn>
                  <a:cxn ang="T115">
                    <a:pos x="T62" y="T63"/>
                  </a:cxn>
                  <a:cxn ang="T116">
                    <a:pos x="T64" y="T65"/>
                  </a:cxn>
                  <a:cxn ang="T117">
                    <a:pos x="T66" y="T67"/>
                  </a:cxn>
                  <a:cxn ang="T118">
                    <a:pos x="T68" y="T69"/>
                  </a:cxn>
                  <a:cxn ang="T119">
                    <a:pos x="T70" y="T71"/>
                  </a:cxn>
                  <a:cxn ang="T120">
                    <a:pos x="T72" y="T73"/>
                  </a:cxn>
                  <a:cxn ang="T121">
                    <a:pos x="T74" y="T75"/>
                  </a:cxn>
                  <a:cxn ang="T122">
                    <a:pos x="T76" y="T77"/>
                  </a:cxn>
                  <a:cxn ang="T123">
                    <a:pos x="T78" y="T79"/>
                  </a:cxn>
                  <a:cxn ang="T124">
                    <a:pos x="T80" y="T81"/>
                  </a:cxn>
                  <a:cxn ang="T125">
                    <a:pos x="T82" y="T83"/>
                  </a:cxn>
                </a:cxnLst>
                <a:rect l="0" t="0" r="r" b="b"/>
                <a:pathLst>
                  <a:path w="681" h="1191">
                    <a:moveTo>
                      <a:pt x="397" y="0"/>
                    </a:moveTo>
                    <a:lnTo>
                      <a:pt x="454" y="0"/>
                    </a:lnTo>
                    <a:lnTo>
                      <a:pt x="454" y="57"/>
                    </a:lnTo>
                    <a:lnTo>
                      <a:pt x="454" y="113"/>
                    </a:lnTo>
                    <a:lnTo>
                      <a:pt x="511" y="113"/>
                    </a:lnTo>
                    <a:lnTo>
                      <a:pt x="511" y="340"/>
                    </a:lnTo>
                    <a:lnTo>
                      <a:pt x="567" y="340"/>
                    </a:lnTo>
                    <a:lnTo>
                      <a:pt x="567" y="397"/>
                    </a:lnTo>
                    <a:lnTo>
                      <a:pt x="624" y="397"/>
                    </a:lnTo>
                    <a:lnTo>
                      <a:pt x="624" y="454"/>
                    </a:lnTo>
                    <a:lnTo>
                      <a:pt x="681" y="454"/>
                    </a:lnTo>
                    <a:lnTo>
                      <a:pt x="681" y="624"/>
                    </a:lnTo>
                    <a:lnTo>
                      <a:pt x="624" y="624"/>
                    </a:lnTo>
                    <a:lnTo>
                      <a:pt x="624" y="680"/>
                    </a:lnTo>
                    <a:lnTo>
                      <a:pt x="567" y="680"/>
                    </a:lnTo>
                    <a:lnTo>
                      <a:pt x="567" y="737"/>
                    </a:lnTo>
                    <a:lnTo>
                      <a:pt x="454" y="737"/>
                    </a:lnTo>
                    <a:lnTo>
                      <a:pt x="454" y="794"/>
                    </a:lnTo>
                    <a:lnTo>
                      <a:pt x="397" y="794"/>
                    </a:lnTo>
                    <a:lnTo>
                      <a:pt x="397" y="1134"/>
                    </a:lnTo>
                    <a:lnTo>
                      <a:pt x="284" y="1134"/>
                    </a:lnTo>
                    <a:lnTo>
                      <a:pt x="284" y="1191"/>
                    </a:lnTo>
                    <a:lnTo>
                      <a:pt x="170" y="1191"/>
                    </a:lnTo>
                    <a:lnTo>
                      <a:pt x="170" y="1134"/>
                    </a:lnTo>
                    <a:lnTo>
                      <a:pt x="114" y="1134"/>
                    </a:lnTo>
                    <a:lnTo>
                      <a:pt x="114" y="624"/>
                    </a:lnTo>
                    <a:lnTo>
                      <a:pt x="57" y="624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510"/>
                    </a:lnTo>
                    <a:lnTo>
                      <a:pt x="57" y="510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397"/>
                    </a:lnTo>
                    <a:lnTo>
                      <a:pt x="114" y="397"/>
                    </a:lnTo>
                    <a:lnTo>
                      <a:pt x="114" y="454"/>
                    </a:lnTo>
                    <a:lnTo>
                      <a:pt x="284" y="454"/>
                    </a:lnTo>
                    <a:lnTo>
                      <a:pt x="284" y="283"/>
                    </a:lnTo>
                    <a:lnTo>
                      <a:pt x="340" y="283"/>
                    </a:ln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19" name="Freeform 976"/>
              <p:cNvSpPr>
                <a:spLocks/>
              </p:cNvSpPr>
              <p:nvPr/>
            </p:nvSpPr>
            <p:spPr bwMode="auto">
              <a:xfrm>
                <a:off x="10631488" y="4710113"/>
                <a:ext cx="990600" cy="1620837"/>
              </a:xfrm>
              <a:custGeom>
                <a:avLst/>
                <a:gdLst>
                  <a:gd name="T0" fmla="*/ 990600 w 624"/>
                  <a:gd name="T1" fmla="*/ 900112 h 1021"/>
                  <a:gd name="T2" fmla="*/ 900113 w 624"/>
                  <a:gd name="T3" fmla="*/ 900112 h 1021"/>
                  <a:gd name="T4" fmla="*/ 900113 w 624"/>
                  <a:gd name="T5" fmla="*/ 1441450 h 1021"/>
                  <a:gd name="T6" fmla="*/ 809625 w 624"/>
                  <a:gd name="T7" fmla="*/ 1441450 h 1021"/>
                  <a:gd name="T8" fmla="*/ 809625 w 624"/>
                  <a:gd name="T9" fmla="*/ 1350962 h 1021"/>
                  <a:gd name="T10" fmla="*/ 720725 w 624"/>
                  <a:gd name="T11" fmla="*/ 1350962 h 1021"/>
                  <a:gd name="T12" fmla="*/ 720725 w 624"/>
                  <a:gd name="T13" fmla="*/ 1169987 h 1021"/>
                  <a:gd name="T14" fmla="*/ 630238 w 624"/>
                  <a:gd name="T15" fmla="*/ 1169987 h 1021"/>
                  <a:gd name="T16" fmla="*/ 630238 w 624"/>
                  <a:gd name="T17" fmla="*/ 1081087 h 1021"/>
                  <a:gd name="T18" fmla="*/ 449263 w 624"/>
                  <a:gd name="T19" fmla="*/ 1081087 h 1021"/>
                  <a:gd name="T20" fmla="*/ 449263 w 624"/>
                  <a:gd name="T21" fmla="*/ 1260475 h 1021"/>
                  <a:gd name="T22" fmla="*/ 360363 w 624"/>
                  <a:gd name="T23" fmla="*/ 1260475 h 1021"/>
                  <a:gd name="T24" fmla="*/ 360363 w 624"/>
                  <a:gd name="T25" fmla="*/ 1441450 h 1021"/>
                  <a:gd name="T26" fmla="*/ 269875 w 624"/>
                  <a:gd name="T27" fmla="*/ 1441450 h 1021"/>
                  <a:gd name="T28" fmla="*/ 269875 w 624"/>
                  <a:gd name="T29" fmla="*/ 1620837 h 1021"/>
                  <a:gd name="T30" fmla="*/ 179388 w 624"/>
                  <a:gd name="T31" fmla="*/ 1620837 h 1021"/>
                  <a:gd name="T32" fmla="*/ 179388 w 624"/>
                  <a:gd name="T33" fmla="*/ 1530350 h 1021"/>
                  <a:gd name="T34" fmla="*/ 179388 w 624"/>
                  <a:gd name="T35" fmla="*/ 1441450 h 1021"/>
                  <a:gd name="T36" fmla="*/ 90488 w 624"/>
                  <a:gd name="T37" fmla="*/ 1441450 h 1021"/>
                  <a:gd name="T38" fmla="*/ 90488 w 624"/>
                  <a:gd name="T39" fmla="*/ 1350962 h 1021"/>
                  <a:gd name="T40" fmla="*/ 0 w 624"/>
                  <a:gd name="T41" fmla="*/ 1350962 h 1021"/>
                  <a:gd name="T42" fmla="*/ 0 w 624"/>
                  <a:gd name="T43" fmla="*/ 1169987 h 1021"/>
                  <a:gd name="T44" fmla="*/ 90488 w 624"/>
                  <a:gd name="T45" fmla="*/ 1169987 h 1021"/>
                  <a:gd name="T46" fmla="*/ 90488 w 624"/>
                  <a:gd name="T47" fmla="*/ 990600 h 1021"/>
                  <a:gd name="T48" fmla="*/ 179388 w 624"/>
                  <a:gd name="T49" fmla="*/ 990600 h 1021"/>
                  <a:gd name="T50" fmla="*/ 179388 w 624"/>
                  <a:gd name="T51" fmla="*/ 900112 h 1021"/>
                  <a:gd name="T52" fmla="*/ 269875 w 624"/>
                  <a:gd name="T53" fmla="*/ 900112 h 1021"/>
                  <a:gd name="T54" fmla="*/ 269875 w 624"/>
                  <a:gd name="T55" fmla="*/ 269875 h 1021"/>
                  <a:gd name="T56" fmla="*/ 539750 w 624"/>
                  <a:gd name="T57" fmla="*/ 269875 h 1021"/>
                  <a:gd name="T58" fmla="*/ 539750 w 624"/>
                  <a:gd name="T59" fmla="*/ 180975 h 1021"/>
                  <a:gd name="T60" fmla="*/ 630238 w 624"/>
                  <a:gd name="T61" fmla="*/ 180975 h 1021"/>
                  <a:gd name="T62" fmla="*/ 630238 w 624"/>
                  <a:gd name="T63" fmla="*/ 0 h 1021"/>
                  <a:gd name="T64" fmla="*/ 720725 w 624"/>
                  <a:gd name="T65" fmla="*/ 0 h 1021"/>
                  <a:gd name="T66" fmla="*/ 720725 w 624"/>
                  <a:gd name="T67" fmla="*/ 90487 h 1021"/>
                  <a:gd name="T68" fmla="*/ 900113 w 624"/>
                  <a:gd name="T69" fmla="*/ 90487 h 1021"/>
                  <a:gd name="T70" fmla="*/ 900113 w 624"/>
                  <a:gd name="T71" fmla="*/ 180975 h 1021"/>
                  <a:gd name="T72" fmla="*/ 990600 w 624"/>
                  <a:gd name="T73" fmla="*/ 180975 h 1021"/>
                  <a:gd name="T74" fmla="*/ 990600 w 624"/>
                  <a:gd name="T75" fmla="*/ 900112 h 1021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  <a:gd name="T105" fmla="*/ 0 60000 65536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  <a:gd name="T111" fmla="*/ 0 60000 65536"/>
                  <a:gd name="T112" fmla="*/ 0 60000 65536"/>
                  <a:gd name="T113" fmla="*/ 0 60000 65536"/>
                </a:gdLst>
                <a:ahLst/>
                <a:cxnLst>
                  <a:cxn ang="T76">
                    <a:pos x="T0" y="T1"/>
                  </a:cxn>
                  <a:cxn ang="T77">
                    <a:pos x="T2" y="T3"/>
                  </a:cxn>
                  <a:cxn ang="T78">
                    <a:pos x="T4" y="T5"/>
                  </a:cxn>
                  <a:cxn ang="T79">
                    <a:pos x="T6" y="T7"/>
                  </a:cxn>
                  <a:cxn ang="T80">
                    <a:pos x="T8" y="T9"/>
                  </a:cxn>
                  <a:cxn ang="T81">
                    <a:pos x="T10" y="T11"/>
                  </a:cxn>
                  <a:cxn ang="T82">
                    <a:pos x="T12" y="T13"/>
                  </a:cxn>
                  <a:cxn ang="T83">
                    <a:pos x="T14" y="T15"/>
                  </a:cxn>
                  <a:cxn ang="T84">
                    <a:pos x="T16" y="T17"/>
                  </a:cxn>
                  <a:cxn ang="T85">
                    <a:pos x="T18" y="T19"/>
                  </a:cxn>
                  <a:cxn ang="T86">
                    <a:pos x="T20" y="T21"/>
                  </a:cxn>
                  <a:cxn ang="T87">
                    <a:pos x="T22" y="T23"/>
                  </a:cxn>
                  <a:cxn ang="T88">
                    <a:pos x="T24" y="T25"/>
                  </a:cxn>
                  <a:cxn ang="T89">
                    <a:pos x="T26" y="T27"/>
                  </a:cxn>
                  <a:cxn ang="T90">
                    <a:pos x="T28" y="T29"/>
                  </a:cxn>
                  <a:cxn ang="T91">
                    <a:pos x="T30" y="T31"/>
                  </a:cxn>
                  <a:cxn ang="T92">
                    <a:pos x="T32" y="T33"/>
                  </a:cxn>
                  <a:cxn ang="T93">
                    <a:pos x="T34" y="T35"/>
                  </a:cxn>
                  <a:cxn ang="T94">
                    <a:pos x="T36" y="T37"/>
                  </a:cxn>
                  <a:cxn ang="T95">
                    <a:pos x="T38" y="T39"/>
                  </a:cxn>
                  <a:cxn ang="T96">
                    <a:pos x="T40" y="T41"/>
                  </a:cxn>
                  <a:cxn ang="T97">
                    <a:pos x="T42" y="T43"/>
                  </a:cxn>
                  <a:cxn ang="T98">
                    <a:pos x="T44" y="T45"/>
                  </a:cxn>
                  <a:cxn ang="T99">
                    <a:pos x="T46" y="T47"/>
                  </a:cxn>
                  <a:cxn ang="T100">
                    <a:pos x="T48" y="T49"/>
                  </a:cxn>
                  <a:cxn ang="T101">
                    <a:pos x="T50" y="T51"/>
                  </a:cxn>
                  <a:cxn ang="T102">
                    <a:pos x="T52" y="T53"/>
                  </a:cxn>
                  <a:cxn ang="T103">
                    <a:pos x="T54" y="T55"/>
                  </a:cxn>
                  <a:cxn ang="T104">
                    <a:pos x="T56" y="T57"/>
                  </a:cxn>
                  <a:cxn ang="T105">
                    <a:pos x="T58" y="T59"/>
                  </a:cxn>
                  <a:cxn ang="T106">
                    <a:pos x="T60" y="T61"/>
                  </a:cxn>
                  <a:cxn ang="T107">
                    <a:pos x="T62" y="T63"/>
                  </a:cxn>
                  <a:cxn ang="T108">
                    <a:pos x="T64" y="T65"/>
                  </a:cxn>
                  <a:cxn ang="T109">
                    <a:pos x="T66" y="T67"/>
                  </a:cxn>
                  <a:cxn ang="T110">
                    <a:pos x="T68" y="T69"/>
                  </a:cxn>
                  <a:cxn ang="T111">
                    <a:pos x="T70" y="T71"/>
                  </a:cxn>
                  <a:cxn ang="T112">
                    <a:pos x="T72" y="T73"/>
                  </a:cxn>
                  <a:cxn ang="T113">
                    <a:pos x="T74" y="T75"/>
                  </a:cxn>
                </a:cxnLst>
                <a:rect l="0" t="0" r="r" b="b"/>
                <a:pathLst>
                  <a:path w="624" h="1021">
                    <a:moveTo>
                      <a:pt x="624" y="567"/>
                    </a:moveTo>
                    <a:lnTo>
                      <a:pt x="567" y="567"/>
                    </a:lnTo>
                    <a:lnTo>
                      <a:pt x="567" y="908"/>
                    </a:lnTo>
                    <a:lnTo>
                      <a:pt x="510" y="908"/>
                    </a:lnTo>
                    <a:lnTo>
                      <a:pt x="510" y="851"/>
                    </a:lnTo>
                    <a:lnTo>
                      <a:pt x="454" y="851"/>
                    </a:lnTo>
                    <a:lnTo>
                      <a:pt x="454" y="737"/>
                    </a:lnTo>
                    <a:lnTo>
                      <a:pt x="397" y="737"/>
                    </a:lnTo>
                    <a:lnTo>
                      <a:pt x="397" y="681"/>
                    </a:lnTo>
                    <a:lnTo>
                      <a:pt x="283" y="681"/>
                    </a:lnTo>
                    <a:lnTo>
                      <a:pt x="283" y="794"/>
                    </a:lnTo>
                    <a:lnTo>
                      <a:pt x="227" y="794"/>
                    </a:lnTo>
                    <a:lnTo>
                      <a:pt x="227" y="908"/>
                    </a:lnTo>
                    <a:lnTo>
                      <a:pt x="170" y="908"/>
                    </a:lnTo>
                    <a:lnTo>
                      <a:pt x="170" y="1021"/>
                    </a:lnTo>
                    <a:lnTo>
                      <a:pt x="113" y="1021"/>
                    </a:lnTo>
                    <a:lnTo>
                      <a:pt x="113" y="964"/>
                    </a:lnTo>
                    <a:lnTo>
                      <a:pt x="113" y="908"/>
                    </a:lnTo>
                    <a:lnTo>
                      <a:pt x="57" y="908"/>
                    </a:lnTo>
                    <a:lnTo>
                      <a:pt x="57" y="851"/>
                    </a:lnTo>
                    <a:lnTo>
                      <a:pt x="0" y="851"/>
                    </a:lnTo>
                    <a:lnTo>
                      <a:pt x="0" y="737"/>
                    </a:lnTo>
                    <a:lnTo>
                      <a:pt x="57" y="737"/>
                    </a:lnTo>
                    <a:lnTo>
                      <a:pt x="57" y="624"/>
                    </a:lnTo>
                    <a:lnTo>
                      <a:pt x="113" y="624"/>
                    </a:lnTo>
                    <a:lnTo>
                      <a:pt x="113" y="567"/>
                    </a:lnTo>
                    <a:lnTo>
                      <a:pt x="170" y="567"/>
                    </a:lnTo>
                    <a:lnTo>
                      <a:pt x="170" y="170"/>
                    </a:lnTo>
                    <a:lnTo>
                      <a:pt x="340" y="170"/>
                    </a:lnTo>
                    <a:lnTo>
                      <a:pt x="340" y="114"/>
                    </a:lnTo>
                    <a:lnTo>
                      <a:pt x="397" y="114"/>
                    </a:lnTo>
                    <a:lnTo>
                      <a:pt x="397" y="0"/>
                    </a:lnTo>
                    <a:lnTo>
                      <a:pt x="454" y="0"/>
                    </a:lnTo>
                    <a:lnTo>
                      <a:pt x="454" y="57"/>
                    </a:lnTo>
                    <a:lnTo>
                      <a:pt x="567" y="57"/>
                    </a:lnTo>
                    <a:lnTo>
                      <a:pt x="567" y="114"/>
                    </a:lnTo>
                    <a:lnTo>
                      <a:pt x="624" y="114"/>
                    </a:lnTo>
                    <a:lnTo>
                      <a:pt x="624" y="56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grpSp>
          <p:nvGrpSpPr>
            <p:cNvPr id="2" name="グループ化 1"/>
            <p:cNvGrpSpPr/>
            <p:nvPr/>
          </p:nvGrpSpPr>
          <p:grpSpPr>
            <a:xfrm>
              <a:off x="580572" y="309261"/>
              <a:ext cx="5851071" cy="4372429"/>
              <a:chOff x="279400" y="1739900"/>
              <a:chExt cx="8191500" cy="6121400"/>
            </a:xfrm>
          </p:grpSpPr>
          <p:sp>
            <p:nvSpPr>
              <p:cNvPr id="7170" name="Freeform 916"/>
              <p:cNvSpPr>
                <a:spLocks/>
              </p:cNvSpPr>
              <p:nvPr/>
            </p:nvSpPr>
            <p:spPr bwMode="auto">
              <a:xfrm>
                <a:off x="6040438" y="5521325"/>
                <a:ext cx="811212" cy="719138"/>
              </a:xfrm>
              <a:custGeom>
                <a:avLst/>
                <a:gdLst>
                  <a:gd name="T0" fmla="*/ 180975 w 511"/>
                  <a:gd name="T1" fmla="*/ 88900 h 453"/>
                  <a:gd name="T2" fmla="*/ 450850 w 511"/>
                  <a:gd name="T3" fmla="*/ 88900 h 453"/>
                  <a:gd name="T4" fmla="*/ 450850 w 511"/>
                  <a:gd name="T5" fmla="*/ 0 h 453"/>
                  <a:gd name="T6" fmla="*/ 811212 w 511"/>
                  <a:gd name="T7" fmla="*/ 0 h 453"/>
                  <a:gd name="T8" fmla="*/ 811212 w 511"/>
                  <a:gd name="T9" fmla="*/ 449263 h 453"/>
                  <a:gd name="T10" fmla="*/ 720725 w 511"/>
                  <a:gd name="T11" fmla="*/ 449263 h 453"/>
                  <a:gd name="T12" fmla="*/ 720725 w 511"/>
                  <a:gd name="T13" fmla="*/ 539750 h 453"/>
                  <a:gd name="T14" fmla="*/ 630237 w 511"/>
                  <a:gd name="T15" fmla="*/ 539750 h 453"/>
                  <a:gd name="T16" fmla="*/ 630237 w 511"/>
                  <a:gd name="T17" fmla="*/ 630238 h 453"/>
                  <a:gd name="T18" fmla="*/ 539750 w 511"/>
                  <a:gd name="T19" fmla="*/ 630238 h 453"/>
                  <a:gd name="T20" fmla="*/ 539750 w 511"/>
                  <a:gd name="T21" fmla="*/ 719138 h 453"/>
                  <a:gd name="T22" fmla="*/ 180975 w 511"/>
                  <a:gd name="T23" fmla="*/ 719138 h 453"/>
                  <a:gd name="T24" fmla="*/ 180975 w 511"/>
                  <a:gd name="T25" fmla="*/ 630238 h 453"/>
                  <a:gd name="T26" fmla="*/ 0 w 511"/>
                  <a:gd name="T27" fmla="*/ 630238 h 453"/>
                  <a:gd name="T28" fmla="*/ 0 w 511"/>
                  <a:gd name="T29" fmla="*/ 539750 h 453"/>
                  <a:gd name="T30" fmla="*/ 90487 w 511"/>
                  <a:gd name="T31" fmla="*/ 539750 h 453"/>
                  <a:gd name="T32" fmla="*/ 90487 w 511"/>
                  <a:gd name="T33" fmla="*/ 449263 h 453"/>
                  <a:gd name="T34" fmla="*/ 180975 w 511"/>
                  <a:gd name="T35" fmla="*/ 449263 h 453"/>
                  <a:gd name="T36" fmla="*/ 180975 w 511"/>
                  <a:gd name="T37" fmla="*/ 358775 h 453"/>
                  <a:gd name="T38" fmla="*/ 360362 w 511"/>
                  <a:gd name="T39" fmla="*/ 358775 h 453"/>
                  <a:gd name="T40" fmla="*/ 360362 w 511"/>
                  <a:gd name="T41" fmla="*/ 269875 h 453"/>
                  <a:gd name="T42" fmla="*/ 269875 w 511"/>
                  <a:gd name="T43" fmla="*/ 269875 h 453"/>
                  <a:gd name="T44" fmla="*/ 269875 w 511"/>
                  <a:gd name="T45" fmla="*/ 179388 h 453"/>
                  <a:gd name="T46" fmla="*/ 180975 w 511"/>
                  <a:gd name="T47" fmla="*/ 179388 h 453"/>
                  <a:gd name="T48" fmla="*/ 180975 w 511"/>
                  <a:gd name="T49" fmla="*/ 88900 h 453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</a:gdLst>
                <a:ahLst/>
                <a:cxnLst>
                  <a:cxn ang="T50">
                    <a:pos x="T0" y="T1"/>
                  </a:cxn>
                  <a:cxn ang="T51">
                    <a:pos x="T2" y="T3"/>
                  </a:cxn>
                  <a:cxn ang="T52">
                    <a:pos x="T4" y="T5"/>
                  </a:cxn>
                  <a:cxn ang="T53">
                    <a:pos x="T6" y="T7"/>
                  </a:cxn>
                  <a:cxn ang="T54">
                    <a:pos x="T8" y="T9"/>
                  </a:cxn>
                  <a:cxn ang="T55">
                    <a:pos x="T10" y="T11"/>
                  </a:cxn>
                  <a:cxn ang="T56">
                    <a:pos x="T12" y="T13"/>
                  </a:cxn>
                  <a:cxn ang="T57">
                    <a:pos x="T14" y="T15"/>
                  </a:cxn>
                  <a:cxn ang="T58">
                    <a:pos x="T16" y="T17"/>
                  </a:cxn>
                  <a:cxn ang="T59">
                    <a:pos x="T18" y="T19"/>
                  </a:cxn>
                  <a:cxn ang="T60">
                    <a:pos x="T20" y="T21"/>
                  </a:cxn>
                  <a:cxn ang="T61">
                    <a:pos x="T22" y="T23"/>
                  </a:cxn>
                  <a:cxn ang="T62">
                    <a:pos x="T24" y="T25"/>
                  </a:cxn>
                  <a:cxn ang="T63">
                    <a:pos x="T26" y="T27"/>
                  </a:cxn>
                  <a:cxn ang="T64">
                    <a:pos x="T28" y="T29"/>
                  </a:cxn>
                  <a:cxn ang="T65">
                    <a:pos x="T30" y="T31"/>
                  </a:cxn>
                  <a:cxn ang="T66">
                    <a:pos x="T32" y="T33"/>
                  </a:cxn>
                  <a:cxn ang="T67">
                    <a:pos x="T34" y="T35"/>
                  </a:cxn>
                  <a:cxn ang="T68">
                    <a:pos x="T36" y="T37"/>
                  </a:cxn>
                  <a:cxn ang="T69">
                    <a:pos x="T38" y="T39"/>
                  </a:cxn>
                  <a:cxn ang="T70">
                    <a:pos x="T40" y="T41"/>
                  </a:cxn>
                  <a:cxn ang="T71">
                    <a:pos x="T42" y="T43"/>
                  </a:cxn>
                  <a:cxn ang="T72">
                    <a:pos x="T44" y="T45"/>
                  </a:cxn>
                  <a:cxn ang="T73">
                    <a:pos x="T46" y="T47"/>
                  </a:cxn>
                  <a:cxn ang="T74">
                    <a:pos x="T48" y="T49"/>
                  </a:cxn>
                </a:cxnLst>
                <a:rect l="0" t="0" r="r" b="b"/>
                <a:pathLst>
                  <a:path w="511" h="453">
                    <a:moveTo>
                      <a:pt x="114" y="56"/>
                    </a:moveTo>
                    <a:lnTo>
                      <a:pt x="284" y="56"/>
                    </a:lnTo>
                    <a:lnTo>
                      <a:pt x="284" y="0"/>
                    </a:lnTo>
                    <a:lnTo>
                      <a:pt x="511" y="0"/>
                    </a:lnTo>
                    <a:lnTo>
                      <a:pt x="511" y="283"/>
                    </a:lnTo>
                    <a:lnTo>
                      <a:pt x="454" y="283"/>
                    </a:lnTo>
                    <a:lnTo>
                      <a:pt x="454" y="340"/>
                    </a:lnTo>
                    <a:lnTo>
                      <a:pt x="397" y="340"/>
                    </a:lnTo>
                    <a:lnTo>
                      <a:pt x="397" y="397"/>
                    </a:lnTo>
                    <a:lnTo>
                      <a:pt x="340" y="397"/>
                    </a:lnTo>
                    <a:lnTo>
                      <a:pt x="340" y="453"/>
                    </a:lnTo>
                    <a:lnTo>
                      <a:pt x="114" y="453"/>
                    </a:lnTo>
                    <a:lnTo>
                      <a:pt x="114" y="397"/>
                    </a:lnTo>
                    <a:lnTo>
                      <a:pt x="0" y="397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283"/>
                    </a:lnTo>
                    <a:lnTo>
                      <a:pt x="114" y="283"/>
                    </a:lnTo>
                    <a:lnTo>
                      <a:pt x="114" y="226"/>
                    </a:lnTo>
                    <a:lnTo>
                      <a:pt x="227" y="226"/>
                    </a:lnTo>
                    <a:lnTo>
                      <a:pt x="227" y="170"/>
                    </a:lnTo>
                    <a:lnTo>
                      <a:pt x="170" y="170"/>
                    </a:lnTo>
                    <a:lnTo>
                      <a:pt x="170" y="113"/>
                    </a:lnTo>
                    <a:lnTo>
                      <a:pt x="114" y="113"/>
                    </a:lnTo>
                    <a:lnTo>
                      <a:pt x="114" y="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71" name="Freeform 918"/>
              <p:cNvSpPr>
                <a:spLocks/>
              </p:cNvSpPr>
              <p:nvPr/>
            </p:nvSpPr>
            <p:spPr bwMode="auto">
              <a:xfrm>
                <a:off x="4330700" y="5970588"/>
                <a:ext cx="3060700" cy="1890712"/>
              </a:xfrm>
              <a:custGeom>
                <a:avLst/>
                <a:gdLst>
                  <a:gd name="T0" fmla="*/ 2790825 w 1928"/>
                  <a:gd name="T1" fmla="*/ 720725 h 1191"/>
                  <a:gd name="T2" fmla="*/ 2700338 w 1928"/>
                  <a:gd name="T3" fmla="*/ 900112 h 1191"/>
                  <a:gd name="T4" fmla="*/ 2790825 w 1928"/>
                  <a:gd name="T5" fmla="*/ 990600 h 1191"/>
                  <a:gd name="T6" fmla="*/ 2879725 w 1928"/>
                  <a:gd name="T7" fmla="*/ 900112 h 1191"/>
                  <a:gd name="T8" fmla="*/ 2970213 w 1928"/>
                  <a:gd name="T9" fmla="*/ 809625 h 1191"/>
                  <a:gd name="T10" fmla="*/ 3060700 w 1928"/>
                  <a:gd name="T11" fmla="*/ 720725 h 1191"/>
                  <a:gd name="T12" fmla="*/ 2970213 w 1928"/>
                  <a:gd name="T13" fmla="*/ 630237 h 1191"/>
                  <a:gd name="T14" fmla="*/ 2879725 w 1928"/>
                  <a:gd name="T15" fmla="*/ 539750 h 1191"/>
                  <a:gd name="T16" fmla="*/ 2790825 w 1928"/>
                  <a:gd name="T17" fmla="*/ 450850 h 1191"/>
                  <a:gd name="T18" fmla="*/ 2700338 w 1928"/>
                  <a:gd name="T19" fmla="*/ 360362 h 1191"/>
                  <a:gd name="T20" fmla="*/ 2609850 w 1928"/>
                  <a:gd name="T21" fmla="*/ 269875 h 1191"/>
                  <a:gd name="T22" fmla="*/ 2339975 w 1928"/>
                  <a:gd name="T23" fmla="*/ 180975 h 1191"/>
                  <a:gd name="T24" fmla="*/ 2249488 w 1928"/>
                  <a:gd name="T25" fmla="*/ 269875 h 1191"/>
                  <a:gd name="T26" fmla="*/ 1890713 w 1928"/>
                  <a:gd name="T27" fmla="*/ 180975 h 1191"/>
                  <a:gd name="T28" fmla="*/ 1619250 w 1928"/>
                  <a:gd name="T29" fmla="*/ 269875 h 1191"/>
                  <a:gd name="T30" fmla="*/ 1530350 w 1928"/>
                  <a:gd name="T31" fmla="*/ 360362 h 1191"/>
                  <a:gd name="T32" fmla="*/ 1349375 w 1928"/>
                  <a:gd name="T33" fmla="*/ 269875 h 1191"/>
                  <a:gd name="T34" fmla="*/ 990600 w 1928"/>
                  <a:gd name="T35" fmla="*/ 180975 h 1191"/>
                  <a:gd name="T36" fmla="*/ 449263 w 1928"/>
                  <a:gd name="T37" fmla="*/ 90487 h 1191"/>
                  <a:gd name="T38" fmla="*/ 360363 w 1928"/>
                  <a:gd name="T39" fmla="*/ 0 h 1191"/>
                  <a:gd name="T40" fmla="*/ 179388 w 1928"/>
                  <a:gd name="T41" fmla="*/ 90487 h 1191"/>
                  <a:gd name="T42" fmla="*/ 90488 w 1928"/>
                  <a:gd name="T43" fmla="*/ 180975 h 1191"/>
                  <a:gd name="T44" fmla="*/ 0 w 1928"/>
                  <a:gd name="T45" fmla="*/ 269875 h 1191"/>
                  <a:gd name="T46" fmla="*/ 179388 w 1928"/>
                  <a:gd name="T47" fmla="*/ 180975 h 1191"/>
                  <a:gd name="T48" fmla="*/ 269875 w 1928"/>
                  <a:gd name="T49" fmla="*/ 269875 h 1191"/>
                  <a:gd name="T50" fmla="*/ 539750 w 1928"/>
                  <a:gd name="T51" fmla="*/ 360362 h 1191"/>
                  <a:gd name="T52" fmla="*/ 719138 w 1928"/>
                  <a:gd name="T53" fmla="*/ 269875 h 1191"/>
                  <a:gd name="T54" fmla="*/ 900113 w 1928"/>
                  <a:gd name="T55" fmla="*/ 360362 h 1191"/>
                  <a:gd name="T56" fmla="*/ 1169988 w 1928"/>
                  <a:gd name="T57" fmla="*/ 450850 h 1191"/>
                  <a:gd name="T58" fmla="*/ 1349375 w 1928"/>
                  <a:gd name="T59" fmla="*/ 539750 h 1191"/>
                  <a:gd name="T60" fmla="*/ 1530350 w 1928"/>
                  <a:gd name="T61" fmla="*/ 630237 h 1191"/>
                  <a:gd name="T62" fmla="*/ 1619250 w 1928"/>
                  <a:gd name="T63" fmla="*/ 720725 h 1191"/>
                  <a:gd name="T64" fmla="*/ 1709738 w 1928"/>
                  <a:gd name="T65" fmla="*/ 809625 h 1191"/>
                  <a:gd name="T66" fmla="*/ 1800225 w 1928"/>
                  <a:gd name="T67" fmla="*/ 900112 h 1191"/>
                  <a:gd name="T68" fmla="*/ 1890713 w 1928"/>
                  <a:gd name="T69" fmla="*/ 990600 h 1191"/>
                  <a:gd name="T70" fmla="*/ 1979613 w 1928"/>
                  <a:gd name="T71" fmla="*/ 1081087 h 1191"/>
                  <a:gd name="T72" fmla="*/ 2070100 w 1928"/>
                  <a:gd name="T73" fmla="*/ 1169987 h 1191"/>
                  <a:gd name="T74" fmla="*/ 2249488 w 1928"/>
                  <a:gd name="T75" fmla="*/ 1260475 h 1191"/>
                  <a:gd name="T76" fmla="*/ 2339975 w 1928"/>
                  <a:gd name="T77" fmla="*/ 1350962 h 1191"/>
                  <a:gd name="T78" fmla="*/ 2520950 w 1928"/>
                  <a:gd name="T79" fmla="*/ 1620837 h 1191"/>
                  <a:gd name="T80" fmla="*/ 2700338 w 1928"/>
                  <a:gd name="T81" fmla="*/ 1890712 h 1191"/>
                  <a:gd name="T82" fmla="*/ 2790825 w 1928"/>
                  <a:gd name="T83" fmla="*/ 1709737 h 1191"/>
                  <a:gd name="T84" fmla="*/ 2700338 w 1928"/>
                  <a:gd name="T85" fmla="*/ 1350962 h 1191"/>
                  <a:gd name="T86" fmla="*/ 2520950 w 1928"/>
                  <a:gd name="T87" fmla="*/ 990600 h 1191"/>
                  <a:gd name="T88" fmla="*/ 2609850 w 1928"/>
                  <a:gd name="T89" fmla="*/ 900112 h 1191"/>
                  <a:gd name="T90" fmla="*/ 2790825 w 1928"/>
                  <a:gd name="T91" fmla="*/ 630237 h 1191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  <a:gd name="T105" fmla="*/ 0 60000 65536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  <a:gd name="T111" fmla="*/ 0 60000 65536"/>
                  <a:gd name="T112" fmla="*/ 0 60000 65536"/>
                  <a:gd name="T113" fmla="*/ 0 60000 65536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</a:gdLst>
                <a:ahLst/>
                <a:cxnLst>
                  <a:cxn ang="T92">
                    <a:pos x="T0" y="T1"/>
                  </a:cxn>
                  <a:cxn ang="T93">
                    <a:pos x="T2" y="T3"/>
                  </a:cxn>
                  <a:cxn ang="T94">
                    <a:pos x="T4" y="T5"/>
                  </a:cxn>
                  <a:cxn ang="T95">
                    <a:pos x="T6" y="T7"/>
                  </a:cxn>
                  <a:cxn ang="T96">
                    <a:pos x="T8" y="T9"/>
                  </a:cxn>
                  <a:cxn ang="T97">
                    <a:pos x="T10" y="T11"/>
                  </a:cxn>
                  <a:cxn ang="T98">
                    <a:pos x="T12" y="T13"/>
                  </a:cxn>
                  <a:cxn ang="T99">
                    <a:pos x="T14" y="T15"/>
                  </a:cxn>
                  <a:cxn ang="T100">
                    <a:pos x="T16" y="T17"/>
                  </a:cxn>
                  <a:cxn ang="T101">
                    <a:pos x="T18" y="T19"/>
                  </a:cxn>
                  <a:cxn ang="T102">
                    <a:pos x="T20" y="T21"/>
                  </a:cxn>
                  <a:cxn ang="T103">
                    <a:pos x="T22" y="T23"/>
                  </a:cxn>
                  <a:cxn ang="T104">
                    <a:pos x="T24" y="T25"/>
                  </a:cxn>
                  <a:cxn ang="T105">
                    <a:pos x="T26" y="T27"/>
                  </a:cxn>
                  <a:cxn ang="T106">
                    <a:pos x="T28" y="T29"/>
                  </a:cxn>
                  <a:cxn ang="T107">
                    <a:pos x="T30" y="T31"/>
                  </a:cxn>
                  <a:cxn ang="T108">
                    <a:pos x="T32" y="T33"/>
                  </a:cxn>
                  <a:cxn ang="T109">
                    <a:pos x="T34" y="T35"/>
                  </a:cxn>
                  <a:cxn ang="T110">
                    <a:pos x="T36" y="T37"/>
                  </a:cxn>
                  <a:cxn ang="T111">
                    <a:pos x="T38" y="T39"/>
                  </a:cxn>
                  <a:cxn ang="T112">
                    <a:pos x="T40" y="T41"/>
                  </a:cxn>
                  <a:cxn ang="T113">
                    <a:pos x="T42" y="T43"/>
                  </a:cxn>
                  <a:cxn ang="T114">
                    <a:pos x="T44" y="T45"/>
                  </a:cxn>
                  <a:cxn ang="T115">
                    <a:pos x="T46" y="T47"/>
                  </a:cxn>
                  <a:cxn ang="T116">
                    <a:pos x="T48" y="T49"/>
                  </a:cxn>
                  <a:cxn ang="T117">
                    <a:pos x="T50" y="T51"/>
                  </a:cxn>
                  <a:cxn ang="T118">
                    <a:pos x="T52" y="T53"/>
                  </a:cxn>
                  <a:cxn ang="T119">
                    <a:pos x="T54" y="T55"/>
                  </a:cxn>
                  <a:cxn ang="T120">
                    <a:pos x="T56" y="T57"/>
                  </a:cxn>
                  <a:cxn ang="T121">
                    <a:pos x="T58" y="T59"/>
                  </a:cxn>
                  <a:cxn ang="T122">
                    <a:pos x="T60" y="T61"/>
                  </a:cxn>
                  <a:cxn ang="T123">
                    <a:pos x="T62" y="T63"/>
                  </a:cxn>
                  <a:cxn ang="T124">
                    <a:pos x="T64" y="T65"/>
                  </a:cxn>
                  <a:cxn ang="T125">
                    <a:pos x="T66" y="T67"/>
                  </a:cxn>
                  <a:cxn ang="T126">
                    <a:pos x="T68" y="T69"/>
                  </a:cxn>
                  <a:cxn ang="T127">
                    <a:pos x="T70" y="T71"/>
                  </a:cxn>
                  <a:cxn ang="T128">
                    <a:pos x="T72" y="T73"/>
                  </a:cxn>
                  <a:cxn ang="T129">
                    <a:pos x="T74" y="T75"/>
                  </a:cxn>
                  <a:cxn ang="T130">
                    <a:pos x="T76" y="T77"/>
                  </a:cxn>
                  <a:cxn ang="T131">
                    <a:pos x="T78" y="T79"/>
                  </a:cxn>
                  <a:cxn ang="T132">
                    <a:pos x="T80" y="T81"/>
                  </a:cxn>
                  <a:cxn ang="T133">
                    <a:pos x="T82" y="T83"/>
                  </a:cxn>
                  <a:cxn ang="T134">
                    <a:pos x="T84" y="T85"/>
                  </a:cxn>
                  <a:cxn ang="T135">
                    <a:pos x="T86" y="T87"/>
                  </a:cxn>
                  <a:cxn ang="T136">
                    <a:pos x="T88" y="T89"/>
                  </a:cxn>
                  <a:cxn ang="T137">
                    <a:pos x="T90" y="T91"/>
                  </a:cxn>
                </a:cxnLst>
                <a:rect l="0" t="0" r="r" b="b"/>
                <a:pathLst>
                  <a:path w="1928" h="1191">
                    <a:moveTo>
                      <a:pt x="1758" y="397"/>
                    </a:moveTo>
                    <a:lnTo>
                      <a:pt x="1758" y="454"/>
                    </a:lnTo>
                    <a:lnTo>
                      <a:pt x="1701" y="454"/>
                    </a:lnTo>
                    <a:lnTo>
                      <a:pt x="1701" y="567"/>
                    </a:lnTo>
                    <a:lnTo>
                      <a:pt x="1758" y="567"/>
                    </a:lnTo>
                    <a:lnTo>
                      <a:pt x="1758" y="624"/>
                    </a:lnTo>
                    <a:lnTo>
                      <a:pt x="1814" y="624"/>
                    </a:lnTo>
                    <a:lnTo>
                      <a:pt x="1814" y="567"/>
                    </a:lnTo>
                    <a:lnTo>
                      <a:pt x="1871" y="567"/>
                    </a:lnTo>
                    <a:lnTo>
                      <a:pt x="1871" y="510"/>
                    </a:lnTo>
                    <a:lnTo>
                      <a:pt x="1928" y="510"/>
                    </a:lnTo>
                    <a:lnTo>
                      <a:pt x="1928" y="454"/>
                    </a:lnTo>
                    <a:lnTo>
                      <a:pt x="1871" y="454"/>
                    </a:lnTo>
                    <a:lnTo>
                      <a:pt x="1871" y="397"/>
                    </a:lnTo>
                    <a:lnTo>
                      <a:pt x="1814" y="397"/>
                    </a:lnTo>
                    <a:lnTo>
                      <a:pt x="1814" y="340"/>
                    </a:lnTo>
                    <a:lnTo>
                      <a:pt x="1758" y="340"/>
                    </a:lnTo>
                    <a:lnTo>
                      <a:pt x="1758" y="284"/>
                    </a:lnTo>
                    <a:lnTo>
                      <a:pt x="1701" y="284"/>
                    </a:lnTo>
                    <a:lnTo>
                      <a:pt x="1701" y="227"/>
                    </a:lnTo>
                    <a:lnTo>
                      <a:pt x="1644" y="227"/>
                    </a:lnTo>
                    <a:lnTo>
                      <a:pt x="1644" y="170"/>
                    </a:lnTo>
                    <a:lnTo>
                      <a:pt x="1474" y="170"/>
                    </a:lnTo>
                    <a:lnTo>
                      <a:pt x="1474" y="114"/>
                    </a:lnTo>
                    <a:lnTo>
                      <a:pt x="1417" y="114"/>
                    </a:lnTo>
                    <a:lnTo>
                      <a:pt x="1417" y="170"/>
                    </a:lnTo>
                    <a:lnTo>
                      <a:pt x="1191" y="170"/>
                    </a:lnTo>
                    <a:lnTo>
                      <a:pt x="1191" y="114"/>
                    </a:lnTo>
                    <a:lnTo>
                      <a:pt x="1020" y="114"/>
                    </a:lnTo>
                    <a:lnTo>
                      <a:pt x="1020" y="170"/>
                    </a:lnTo>
                    <a:lnTo>
                      <a:pt x="964" y="170"/>
                    </a:lnTo>
                    <a:lnTo>
                      <a:pt x="964" y="227"/>
                    </a:lnTo>
                    <a:lnTo>
                      <a:pt x="850" y="227"/>
                    </a:lnTo>
                    <a:lnTo>
                      <a:pt x="850" y="170"/>
                    </a:lnTo>
                    <a:lnTo>
                      <a:pt x="624" y="170"/>
                    </a:lnTo>
                    <a:lnTo>
                      <a:pt x="624" y="114"/>
                    </a:lnTo>
                    <a:lnTo>
                      <a:pt x="283" y="114"/>
                    </a:lnTo>
                    <a:lnTo>
                      <a:pt x="283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113" y="0"/>
                    </a:lnTo>
                    <a:lnTo>
                      <a:pt x="113" y="57"/>
                    </a:lnTo>
                    <a:lnTo>
                      <a:pt x="57" y="57"/>
                    </a:lnTo>
                    <a:lnTo>
                      <a:pt x="57" y="114"/>
                    </a:lnTo>
                    <a:lnTo>
                      <a:pt x="0" y="114"/>
                    </a:lnTo>
                    <a:lnTo>
                      <a:pt x="0" y="170"/>
                    </a:lnTo>
                    <a:lnTo>
                      <a:pt x="113" y="170"/>
                    </a:lnTo>
                    <a:lnTo>
                      <a:pt x="113" y="114"/>
                    </a:lnTo>
                    <a:lnTo>
                      <a:pt x="170" y="114"/>
                    </a:lnTo>
                    <a:lnTo>
                      <a:pt x="170" y="170"/>
                    </a:lnTo>
                    <a:lnTo>
                      <a:pt x="340" y="170"/>
                    </a:lnTo>
                    <a:lnTo>
                      <a:pt x="340" y="227"/>
                    </a:lnTo>
                    <a:lnTo>
                      <a:pt x="453" y="227"/>
                    </a:lnTo>
                    <a:lnTo>
                      <a:pt x="453" y="170"/>
                    </a:lnTo>
                    <a:lnTo>
                      <a:pt x="567" y="170"/>
                    </a:lnTo>
                    <a:lnTo>
                      <a:pt x="567" y="227"/>
                    </a:lnTo>
                    <a:lnTo>
                      <a:pt x="737" y="227"/>
                    </a:lnTo>
                    <a:lnTo>
                      <a:pt x="737" y="284"/>
                    </a:lnTo>
                    <a:lnTo>
                      <a:pt x="850" y="284"/>
                    </a:lnTo>
                    <a:lnTo>
                      <a:pt x="850" y="340"/>
                    </a:lnTo>
                    <a:lnTo>
                      <a:pt x="964" y="340"/>
                    </a:lnTo>
                    <a:lnTo>
                      <a:pt x="964" y="397"/>
                    </a:lnTo>
                    <a:lnTo>
                      <a:pt x="1020" y="397"/>
                    </a:lnTo>
                    <a:lnTo>
                      <a:pt x="1020" y="454"/>
                    </a:lnTo>
                    <a:lnTo>
                      <a:pt x="1077" y="454"/>
                    </a:lnTo>
                    <a:lnTo>
                      <a:pt x="1077" y="510"/>
                    </a:lnTo>
                    <a:lnTo>
                      <a:pt x="1134" y="510"/>
                    </a:lnTo>
                    <a:lnTo>
                      <a:pt x="1134" y="567"/>
                    </a:lnTo>
                    <a:lnTo>
                      <a:pt x="1191" y="567"/>
                    </a:lnTo>
                    <a:lnTo>
                      <a:pt x="1191" y="624"/>
                    </a:lnTo>
                    <a:lnTo>
                      <a:pt x="1247" y="624"/>
                    </a:lnTo>
                    <a:lnTo>
                      <a:pt x="1247" y="681"/>
                    </a:lnTo>
                    <a:lnTo>
                      <a:pt x="1247" y="737"/>
                    </a:lnTo>
                    <a:lnTo>
                      <a:pt x="1304" y="737"/>
                    </a:lnTo>
                    <a:lnTo>
                      <a:pt x="1304" y="794"/>
                    </a:lnTo>
                    <a:lnTo>
                      <a:pt x="1417" y="794"/>
                    </a:lnTo>
                    <a:lnTo>
                      <a:pt x="1417" y="851"/>
                    </a:lnTo>
                    <a:lnTo>
                      <a:pt x="1474" y="851"/>
                    </a:lnTo>
                    <a:lnTo>
                      <a:pt x="1474" y="1021"/>
                    </a:lnTo>
                    <a:lnTo>
                      <a:pt x="1588" y="1021"/>
                    </a:lnTo>
                    <a:lnTo>
                      <a:pt x="1588" y="1191"/>
                    </a:lnTo>
                    <a:lnTo>
                      <a:pt x="1701" y="1191"/>
                    </a:lnTo>
                    <a:lnTo>
                      <a:pt x="1701" y="1077"/>
                    </a:lnTo>
                    <a:lnTo>
                      <a:pt x="1758" y="1077"/>
                    </a:lnTo>
                    <a:lnTo>
                      <a:pt x="1758" y="851"/>
                    </a:lnTo>
                    <a:lnTo>
                      <a:pt x="1701" y="851"/>
                    </a:lnTo>
                    <a:lnTo>
                      <a:pt x="1701" y="624"/>
                    </a:lnTo>
                    <a:lnTo>
                      <a:pt x="1588" y="624"/>
                    </a:lnTo>
                    <a:lnTo>
                      <a:pt x="1588" y="567"/>
                    </a:lnTo>
                    <a:lnTo>
                      <a:pt x="1644" y="567"/>
                    </a:lnTo>
                    <a:lnTo>
                      <a:pt x="1644" y="397"/>
                    </a:lnTo>
                    <a:lnTo>
                      <a:pt x="1758" y="39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72" name="Freeform 919"/>
              <p:cNvSpPr>
                <a:spLocks/>
              </p:cNvSpPr>
              <p:nvPr/>
            </p:nvSpPr>
            <p:spPr bwMode="auto">
              <a:xfrm>
                <a:off x="5500688" y="4891088"/>
                <a:ext cx="990600" cy="809625"/>
              </a:xfrm>
              <a:custGeom>
                <a:avLst/>
                <a:gdLst>
                  <a:gd name="T0" fmla="*/ 990600 w 624"/>
                  <a:gd name="T1" fmla="*/ 719138 h 510"/>
                  <a:gd name="T2" fmla="*/ 630238 w 624"/>
                  <a:gd name="T3" fmla="*/ 719138 h 510"/>
                  <a:gd name="T4" fmla="*/ 630238 w 624"/>
                  <a:gd name="T5" fmla="*/ 809625 h 510"/>
                  <a:gd name="T6" fmla="*/ 90488 w 624"/>
                  <a:gd name="T7" fmla="*/ 809625 h 510"/>
                  <a:gd name="T8" fmla="*/ 90488 w 624"/>
                  <a:gd name="T9" fmla="*/ 719138 h 510"/>
                  <a:gd name="T10" fmla="*/ 0 w 624"/>
                  <a:gd name="T11" fmla="*/ 719138 h 510"/>
                  <a:gd name="T12" fmla="*/ 0 w 624"/>
                  <a:gd name="T13" fmla="*/ 539750 h 510"/>
                  <a:gd name="T14" fmla="*/ 90488 w 624"/>
                  <a:gd name="T15" fmla="*/ 539750 h 510"/>
                  <a:gd name="T16" fmla="*/ 90488 w 624"/>
                  <a:gd name="T17" fmla="*/ 449263 h 510"/>
                  <a:gd name="T18" fmla="*/ 179388 w 624"/>
                  <a:gd name="T19" fmla="*/ 449263 h 510"/>
                  <a:gd name="T20" fmla="*/ 179388 w 624"/>
                  <a:gd name="T21" fmla="*/ 88900 h 510"/>
                  <a:gd name="T22" fmla="*/ 269875 w 624"/>
                  <a:gd name="T23" fmla="*/ 88900 h 510"/>
                  <a:gd name="T24" fmla="*/ 269875 w 624"/>
                  <a:gd name="T25" fmla="*/ 0 h 510"/>
                  <a:gd name="T26" fmla="*/ 360363 w 624"/>
                  <a:gd name="T27" fmla="*/ 0 h 510"/>
                  <a:gd name="T28" fmla="*/ 360363 w 624"/>
                  <a:gd name="T29" fmla="*/ 88900 h 510"/>
                  <a:gd name="T30" fmla="*/ 630238 w 624"/>
                  <a:gd name="T31" fmla="*/ 88900 h 510"/>
                  <a:gd name="T32" fmla="*/ 630238 w 624"/>
                  <a:gd name="T33" fmla="*/ 179388 h 510"/>
                  <a:gd name="T34" fmla="*/ 809625 w 624"/>
                  <a:gd name="T35" fmla="*/ 179388 h 510"/>
                  <a:gd name="T36" fmla="*/ 809625 w 624"/>
                  <a:gd name="T37" fmla="*/ 360363 h 510"/>
                  <a:gd name="T38" fmla="*/ 900113 w 624"/>
                  <a:gd name="T39" fmla="*/ 360363 h 510"/>
                  <a:gd name="T40" fmla="*/ 900113 w 624"/>
                  <a:gd name="T41" fmla="*/ 449263 h 510"/>
                  <a:gd name="T42" fmla="*/ 990600 w 624"/>
                  <a:gd name="T43" fmla="*/ 449263 h 510"/>
                  <a:gd name="T44" fmla="*/ 990600 w 624"/>
                  <a:gd name="T45" fmla="*/ 719138 h 510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</a:gdLst>
                <a:ahLst/>
                <a:cxnLst>
                  <a:cxn ang="T46">
                    <a:pos x="T0" y="T1"/>
                  </a:cxn>
                  <a:cxn ang="T47">
                    <a:pos x="T2" y="T3"/>
                  </a:cxn>
                  <a:cxn ang="T48">
                    <a:pos x="T4" y="T5"/>
                  </a:cxn>
                  <a:cxn ang="T49">
                    <a:pos x="T6" y="T7"/>
                  </a:cxn>
                  <a:cxn ang="T50">
                    <a:pos x="T8" y="T9"/>
                  </a:cxn>
                  <a:cxn ang="T51">
                    <a:pos x="T10" y="T11"/>
                  </a:cxn>
                  <a:cxn ang="T52">
                    <a:pos x="T12" y="T13"/>
                  </a:cxn>
                  <a:cxn ang="T53">
                    <a:pos x="T14" y="T15"/>
                  </a:cxn>
                  <a:cxn ang="T54">
                    <a:pos x="T16" y="T17"/>
                  </a:cxn>
                  <a:cxn ang="T55">
                    <a:pos x="T18" y="T19"/>
                  </a:cxn>
                  <a:cxn ang="T56">
                    <a:pos x="T20" y="T21"/>
                  </a:cxn>
                  <a:cxn ang="T57">
                    <a:pos x="T22" y="T23"/>
                  </a:cxn>
                  <a:cxn ang="T58">
                    <a:pos x="T24" y="T25"/>
                  </a:cxn>
                  <a:cxn ang="T59">
                    <a:pos x="T26" y="T27"/>
                  </a:cxn>
                  <a:cxn ang="T60">
                    <a:pos x="T28" y="T29"/>
                  </a:cxn>
                  <a:cxn ang="T61">
                    <a:pos x="T30" y="T31"/>
                  </a:cxn>
                  <a:cxn ang="T62">
                    <a:pos x="T32" y="T33"/>
                  </a:cxn>
                  <a:cxn ang="T63">
                    <a:pos x="T34" y="T35"/>
                  </a:cxn>
                  <a:cxn ang="T64">
                    <a:pos x="T36" y="T37"/>
                  </a:cxn>
                  <a:cxn ang="T65">
                    <a:pos x="T38" y="T39"/>
                  </a:cxn>
                  <a:cxn ang="T66">
                    <a:pos x="T40" y="T41"/>
                  </a:cxn>
                  <a:cxn ang="T67">
                    <a:pos x="T42" y="T43"/>
                  </a:cxn>
                  <a:cxn ang="T68">
                    <a:pos x="T44" y="T45"/>
                  </a:cxn>
                </a:cxnLst>
                <a:rect l="0" t="0" r="r" b="b"/>
                <a:pathLst>
                  <a:path w="624" h="510">
                    <a:moveTo>
                      <a:pt x="624" y="453"/>
                    </a:moveTo>
                    <a:lnTo>
                      <a:pt x="397" y="453"/>
                    </a:lnTo>
                    <a:lnTo>
                      <a:pt x="397" y="510"/>
                    </a:lnTo>
                    <a:lnTo>
                      <a:pt x="57" y="510"/>
                    </a:lnTo>
                    <a:lnTo>
                      <a:pt x="57" y="453"/>
                    </a:lnTo>
                    <a:lnTo>
                      <a:pt x="0" y="453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283"/>
                    </a:lnTo>
                    <a:lnTo>
                      <a:pt x="113" y="283"/>
                    </a:lnTo>
                    <a:lnTo>
                      <a:pt x="113" y="56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227" y="0"/>
                    </a:lnTo>
                    <a:lnTo>
                      <a:pt x="227" y="56"/>
                    </a:lnTo>
                    <a:lnTo>
                      <a:pt x="397" y="56"/>
                    </a:lnTo>
                    <a:lnTo>
                      <a:pt x="397" y="113"/>
                    </a:lnTo>
                    <a:lnTo>
                      <a:pt x="510" y="113"/>
                    </a:lnTo>
                    <a:lnTo>
                      <a:pt x="510" y="227"/>
                    </a:lnTo>
                    <a:lnTo>
                      <a:pt x="567" y="227"/>
                    </a:lnTo>
                    <a:lnTo>
                      <a:pt x="567" y="283"/>
                    </a:lnTo>
                    <a:lnTo>
                      <a:pt x="624" y="283"/>
                    </a:lnTo>
                    <a:lnTo>
                      <a:pt x="624" y="45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73" name="Freeform 920"/>
              <p:cNvSpPr>
                <a:spLocks/>
              </p:cNvSpPr>
              <p:nvPr/>
            </p:nvSpPr>
            <p:spPr bwMode="auto">
              <a:xfrm>
                <a:off x="6851650" y="5521325"/>
                <a:ext cx="719138" cy="719138"/>
              </a:xfrm>
              <a:custGeom>
                <a:avLst/>
                <a:gdLst>
                  <a:gd name="T0" fmla="*/ 0 w 453"/>
                  <a:gd name="T1" fmla="*/ 0 h 453"/>
                  <a:gd name="T2" fmla="*/ 539750 w 453"/>
                  <a:gd name="T3" fmla="*/ 0 h 453"/>
                  <a:gd name="T4" fmla="*/ 539750 w 453"/>
                  <a:gd name="T5" fmla="*/ 88900 h 453"/>
                  <a:gd name="T6" fmla="*/ 719138 w 453"/>
                  <a:gd name="T7" fmla="*/ 88900 h 453"/>
                  <a:gd name="T8" fmla="*/ 719138 w 453"/>
                  <a:gd name="T9" fmla="*/ 358775 h 453"/>
                  <a:gd name="T10" fmla="*/ 628650 w 453"/>
                  <a:gd name="T11" fmla="*/ 358775 h 453"/>
                  <a:gd name="T12" fmla="*/ 628650 w 453"/>
                  <a:gd name="T13" fmla="*/ 449263 h 453"/>
                  <a:gd name="T14" fmla="*/ 449263 w 453"/>
                  <a:gd name="T15" fmla="*/ 449263 h 453"/>
                  <a:gd name="T16" fmla="*/ 449263 w 453"/>
                  <a:gd name="T17" fmla="*/ 539750 h 453"/>
                  <a:gd name="T18" fmla="*/ 358775 w 453"/>
                  <a:gd name="T19" fmla="*/ 539750 h 453"/>
                  <a:gd name="T20" fmla="*/ 358775 w 453"/>
                  <a:gd name="T21" fmla="*/ 719138 h 453"/>
                  <a:gd name="T22" fmla="*/ 179388 w 453"/>
                  <a:gd name="T23" fmla="*/ 719138 h 453"/>
                  <a:gd name="T24" fmla="*/ 179388 w 453"/>
                  <a:gd name="T25" fmla="*/ 630238 h 453"/>
                  <a:gd name="T26" fmla="*/ 88900 w 453"/>
                  <a:gd name="T27" fmla="*/ 630238 h 453"/>
                  <a:gd name="T28" fmla="*/ 88900 w 453"/>
                  <a:gd name="T29" fmla="*/ 539750 h 453"/>
                  <a:gd name="T30" fmla="*/ 0 w 453"/>
                  <a:gd name="T31" fmla="*/ 539750 h 453"/>
                  <a:gd name="T32" fmla="*/ 0 w 453"/>
                  <a:gd name="T33" fmla="*/ 0 h 453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</a:gdLst>
                <a:ahLst/>
                <a:cxnLst>
                  <a:cxn ang="T34">
                    <a:pos x="T0" y="T1"/>
                  </a:cxn>
                  <a:cxn ang="T35">
                    <a:pos x="T2" y="T3"/>
                  </a:cxn>
                  <a:cxn ang="T36">
                    <a:pos x="T4" y="T5"/>
                  </a:cxn>
                  <a:cxn ang="T37">
                    <a:pos x="T6" y="T7"/>
                  </a:cxn>
                  <a:cxn ang="T38">
                    <a:pos x="T8" y="T9"/>
                  </a:cxn>
                  <a:cxn ang="T39">
                    <a:pos x="T10" y="T11"/>
                  </a:cxn>
                  <a:cxn ang="T40">
                    <a:pos x="T12" y="T13"/>
                  </a:cxn>
                  <a:cxn ang="T41">
                    <a:pos x="T14" y="T15"/>
                  </a:cxn>
                  <a:cxn ang="T42">
                    <a:pos x="T16" y="T17"/>
                  </a:cxn>
                  <a:cxn ang="T43">
                    <a:pos x="T18" y="T19"/>
                  </a:cxn>
                  <a:cxn ang="T44">
                    <a:pos x="T20" y="T21"/>
                  </a:cxn>
                  <a:cxn ang="T45">
                    <a:pos x="T22" y="T23"/>
                  </a:cxn>
                  <a:cxn ang="T46">
                    <a:pos x="T24" y="T25"/>
                  </a:cxn>
                  <a:cxn ang="T47">
                    <a:pos x="T26" y="T27"/>
                  </a:cxn>
                  <a:cxn ang="T48">
                    <a:pos x="T28" y="T29"/>
                  </a:cxn>
                  <a:cxn ang="T49">
                    <a:pos x="T30" y="T31"/>
                  </a:cxn>
                  <a:cxn ang="T50">
                    <a:pos x="T32" y="T33"/>
                  </a:cxn>
                </a:cxnLst>
                <a:rect l="0" t="0" r="r" b="b"/>
                <a:pathLst>
                  <a:path w="453" h="453">
                    <a:moveTo>
                      <a:pt x="0" y="0"/>
                    </a:moveTo>
                    <a:lnTo>
                      <a:pt x="340" y="0"/>
                    </a:lnTo>
                    <a:lnTo>
                      <a:pt x="340" y="56"/>
                    </a:lnTo>
                    <a:lnTo>
                      <a:pt x="453" y="56"/>
                    </a:lnTo>
                    <a:lnTo>
                      <a:pt x="453" y="226"/>
                    </a:lnTo>
                    <a:lnTo>
                      <a:pt x="396" y="226"/>
                    </a:lnTo>
                    <a:lnTo>
                      <a:pt x="396" y="283"/>
                    </a:lnTo>
                    <a:lnTo>
                      <a:pt x="283" y="283"/>
                    </a:lnTo>
                    <a:lnTo>
                      <a:pt x="283" y="340"/>
                    </a:lnTo>
                    <a:lnTo>
                      <a:pt x="226" y="340"/>
                    </a:lnTo>
                    <a:lnTo>
                      <a:pt x="226" y="453"/>
                    </a:lnTo>
                    <a:lnTo>
                      <a:pt x="113" y="453"/>
                    </a:lnTo>
                    <a:lnTo>
                      <a:pt x="113" y="397"/>
                    </a:lnTo>
                    <a:lnTo>
                      <a:pt x="56" y="397"/>
                    </a:lnTo>
                    <a:lnTo>
                      <a:pt x="56" y="340"/>
                    </a:lnTo>
                    <a:lnTo>
                      <a:pt x="0" y="340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74" name="Freeform 921"/>
              <p:cNvSpPr>
                <a:spLocks/>
              </p:cNvSpPr>
              <p:nvPr/>
            </p:nvSpPr>
            <p:spPr bwMode="auto">
              <a:xfrm>
                <a:off x="5049838" y="3360738"/>
                <a:ext cx="720725" cy="719137"/>
              </a:xfrm>
              <a:custGeom>
                <a:avLst/>
                <a:gdLst>
                  <a:gd name="T0" fmla="*/ 720725 w 454"/>
                  <a:gd name="T1" fmla="*/ 179387 h 453"/>
                  <a:gd name="T2" fmla="*/ 720725 w 454"/>
                  <a:gd name="T3" fmla="*/ 360362 h 453"/>
                  <a:gd name="T4" fmla="*/ 541338 w 454"/>
                  <a:gd name="T5" fmla="*/ 360362 h 453"/>
                  <a:gd name="T6" fmla="*/ 541338 w 454"/>
                  <a:gd name="T7" fmla="*/ 539750 h 453"/>
                  <a:gd name="T8" fmla="*/ 450850 w 454"/>
                  <a:gd name="T9" fmla="*/ 539750 h 453"/>
                  <a:gd name="T10" fmla="*/ 450850 w 454"/>
                  <a:gd name="T11" fmla="*/ 719137 h 453"/>
                  <a:gd name="T12" fmla="*/ 271463 w 454"/>
                  <a:gd name="T13" fmla="*/ 719137 h 453"/>
                  <a:gd name="T14" fmla="*/ 271463 w 454"/>
                  <a:gd name="T15" fmla="*/ 630237 h 453"/>
                  <a:gd name="T16" fmla="*/ 180975 w 454"/>
                  <a:gd name="T17" fmla="*/ 630237 h 453"/>
                  <a:gd name="T18" fmla="*/ 180975 w 454"/>
                  <a:gd name="T19" fmla="*/ 449262 h 453"/>
                  <a:gd name="T20" fmla="*/ 90488 w 454"/>
                  <a:gd name="T21" fmla="*/ 449262 h 453"/>
                  <a:gd name="T22" fmla="*/ 90488 w 454"/>
                  <a:gd name="T23" fmla="*/ 360362 h 453"/>
                  <a:gd name="T24" fmla="*/ 0 w 454"/>
                  <a:gd name="T25" fmla="*/ 360362 h 453"/>
                  <a:gd name="T26" fmla="*/ 0 w 454"/>
                  <a:gd name="T27" fmla="*/ 88900 h 453"/>
                  <a:gd name="T28" fmla="*/ 90488 w 454"/>
                  <a:gd name="T29" fmla="*/ 88900 h 453"/>
                  <a:gd name="T30" fmla="*/ 90488 w 454"/>
                  <a:gd name="T31" fmla="*/ 0 h 453"/>
                  <a:gd name="T32" fmla="*/ 541338 w 454"/>
                  <a:gd name="T33" fmla="*/ 0 h 453"/>
                  <a:gd name="T34" fmla="*/ 541338 w 454"/>
                  <a:gd name="T35" fmla="*/ 88900 h 453"/>
                  <a:gd name="T36" fmla="*/ 630238 w 454"/>
                  <a:gd name="T37" fmla="*/ 88900 h 453"/>
                  <a:gd name="T38" fmla="*/ 630238 w 454"/>
                  <a:gd name="T39" fmla="*/ 179387 h 453"/>
                  <a:gd name="T40" fmla="*/ 720725 w 454"/>
                  <a:gd name="T41" fmla="*/ 179387 h 453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</a:gdLst>
                <a:ahLst/>
                <a:cxnLst>
                  <a:cxn ang="T42">
                    <a:pos x="T0" y="T1"/>
                  </a:cxn>
                  <a:cxn ang="T43">
                    <a:pos x="T2" y="T3"/>
                  </a:cxn>
                  <a:cxn ang="T44">
                    <a:pos x="T4" y="T5"/>
                  </a:cxn>
                  <a:cxn ang="T45">
                    <a:pos x="T6" y="T7"/>
                  </a:cxn>
                  <a:cxn ang="T46">
                    <a:pos x="T8" y="T9"/>
                  </a:cxn>
                  <a:cxn ang="T47">
                    <a:pos x="T10" y="T11"/>
                  </a:cxn>
                  <a:cxn ang="T48">
                    <a:pos x="T12" y="T13"/>
                  </a:cxn>
                  <a:cxn ang="T49">
                    <a:pos x="T14" y="T15"/>
                  </a:cxn>
                  <a:cxn ang="T50">
                    <a:pos x="T16" y="T17"/>
                  </a:cxn>
                  <a:cxn ang="T51">
                    <a:pos x="T18" y="T19"/>
                  </a:cxn>
                  <a:cxn ang="T52">
                    <a:pos x="T20" y="T21"/>
                  </a:cxn>
                  <a:cxn ang="T53">
                    <a:pos x="T22" y="T23"/>
                  </a:cxn>
                  <a:cxn ang="T54">
                    <a:pos x="T24" y="T25"/>
                  </a:cxn>
                  <a:cxn ang="T55">
                    <a:pos x="T26" y="T27"/>
                  </a:cxn>
                  <a:cxn ang="T56">
                    <a:pos x="T28" y="T29"/>
                  </a:cxn>
                  <a:cxn ang="T57">
                    <a:pos x="T30" y="T31"/>
                  </a:cxn>
                  <a:cxn ang="T58">
                    <a:pos x="T32" y="T33"/>
                  </a:cxn>
                  <a:cxn ang="T59">
                    <a:pos x="T34" y="T35"/>
                  </a:cxn>
                  <a:cxn ang="T60">
                    <a:pos x="T36" y="T37"/>
                  </a:cxn>
                  <a:cxn ang="T61">
                    <a:pos x="T38" y="T39"/>
                  </a:cxn>
                  <a:cxn ang="T62">
                    <a:pos x="T40" y="T41"/>
                  </a:cxn>
                </a:cxnLst>
                <a:rect l="0" t="0" r="r" b="b"/>
                <a:pathLst>
                  <a:path w="454" h="453">
                    <a:moveTo>
                      <a:pt x="454" y="113"/>
                    </a:moveTo>
                    <a:lnTo>
                      <a:pt x="454" y="227"/>
                    </a:lnTo>
                    <a:lnTo>
                      <a:pt x="341" y="227"/>
                    </a:lnTo>
                    <a:lnTo>
                      <a:pt x="341" y="340"/>
                    </a:lnTo>
                    <a:lnTo>
                      <a:pt x="284" y="340"/>
                    </a:lnTo>
                    <a:lnTo>
                      <a:pt x="284" y="453"/>
                    </a:lnTo>
                    <a:lnTo>
                      <a:pt x="171" y="453"/>
                    </a:lnTo>
                    <a:lnTo>
                      <a:pt x="171" y="397"/>
                    </a:lnTo>
                    <a:lnTo>
                      <a:pt x="114" y="397"/>
                    </a:lnTo>
                    <a:lnTo>
                      <a:pt x="114" y="283"/>
                    </a:lnTo>
                    <a:lnTo>
                      <a:pt x="57" y="283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56"/>
                    </a:lnTo>
                    <a:lnTo>
                      <a:pt x="57" y="56"/>
                    </a:lnTo>
                    <a:lnTo>
                      <a:pt x="57" y="0"/>
                    </a:lnTo>
                    <a:lnTo>
                      <a:pt x="341" y="0"/>
                    </a:lnTo>
                    <a:lnTo>
                      <a:pt x="341" y="56"/>
                    </a:lnTo>
                    <a:lnTo>
                      <a:pt x="397" y="56"/>
                    </a:lnTo>
                    <a:lnTo>
                      <a:pt x="397" y="113"/>
                    </a:lnTo>
                    <a:lnTo>
                      <a:pt x="454" y="11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75" name="Freeform 922"/>
              <p:cNvSpPr>
                <a:spLocks/>
              </p:cNvSpPr>
              <p:nvPr/>
            </p:nvSpPr>
            <p:spPr bwMode="auto">
              <a:xfrm>
                <a:off x="5410200" y="3721100"/>
                <a:ext cx="811213" cy="628650"/>
              </a:xfrm>
              <a:custGeom>
                <a:avLst/>
                <a:gdLst>
                  <a:gd name="T0" fmla="*/ 0 w 511"/>
                  <a:gd name="T1" fmla="*/ 358775 h 396"/>
                  <a:gd name="T2" fmla="*/ 0 w 511"/>
                  <a:gd name="T3" fmla="*/ 449263 h 396"/>
                  <a:gd name="T4" fmla="*/ 90488 w 511"/>
                  <a:gd name="T5" fmla="*/ 449263 h 396"/>
                  <a:gd name="T6" fmla="*/ 90488 w 511"/>
                  <a:gd name="T7" fmla="*/ 539750 h 396"/>
                  <a:gd name="T8" fmla="*/ 630238 w 511"/>
                  <a:gd name="T9" fmla="*/ 539750 h 396"/>
                  <a:gd name="T10" fmla="*/ 630238 w 511"/>
                  <a:gd name="T11" fmla="*/ 628650 h 396"/>
                  <a:gd name="T12" fmla="*/ 811213 w 511"/>
                  <a:gd name="T13" fmla="*/ 628650 h 396"/>
                  <a:gd name="T14" fmla="*/ 811213 w 511"/>
                  <a:gd name="T15" fmla="*/ 539750 h 396"/>
                  <a:gd name="T16" fmla="*/ 720725 w 511"/>
                  <a:gd name="T17" fmla="*/ 539750 h 396"/>
                  <a:gd name="T18" fmla="*/ 720725 w 511"/>
                  <a:gd name="T19" fmla="*/ 179388 h 396"/>
                  <a:gd name="T20" fmla="*/ 630238 w 511"/>
                  <a:gd name="T21" fmla="*/ 179388 h 396"/>
                  <a:gd name="T22" fmla="*/ 630238 w 511"/>
                  <a:gd name="T23" fmla="*/ 88900 h 396"/>
                  <a:gd name="T24" fmla="*/ 360363 w 511"/>
                  <a:gd name="T25" fmla="*/ 88900 h 396"/>
                  <a:gd name="T26" fmla="*/ 360363 w 511"/>
                  <a:gd name="T27" fmla="*/ 0 h 396"/>
                  <a:gd name="T28" fmla="*/ 180975 w 511"/>
                  <a:gd name="T29" fmla="*/ 0 h 396"/>
                  <a:gd name="T30" fmla="*/ 180975 w 511"/>
                  <a:gd name="T31" fmla="*/ 179388 h 396"/>
                  <a:gd name="T32" fmla="*/ 90488 w 511"/>
                  <a:gd name="T33" fmla="*/ 179388 h 396"/>
                  <a:gd name="T34" fmla="*/ 90488 w 511"/>
                  <a:gd name="T35" fmla="*/ 358775 h 396"/>
                  <a:gd name="T36" fmla="*/ 0 w 511"/>
                  <a:gd name="T37" fmla="*/ 358775 h 39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0" t="0" r="r" b="b"/>
                <a:pathLst>
                  <a:path w="511" h="396">
                    <a:moveTo>
                      <a:pt x="0" y="226"/>
                    </a:moveTo>
                    <a:lnTo>
                      <a:pt x="0" y="283"/>
                    </a:lnTo>
                    <a:lnTo>
                      <a:pt x="57" y="283"/>
                    </a:lnTo>
                    <a:lnTo>
                      <a:pt x="57" y="340"/>
                    </a:lnTo>
                    <a:lnTo>
                      <a:pt x="397" y="340"/>
                    </a:lnTo>
                    <a:lnTo>
                      <a:pt x="397" y="396"/>
                    </a:lnTo>
                    <a:lnTo>
                      <a:pt x="511" y="396"/>
                    </a:lnTo>
                    <a:lnTo>
                      <a:pt x="511" y="340"/>
                    </a:lnTo>
                    <a:lnTo>
                      <a:pt x="454" y="340"/>
                    </a:lnTo>
                    <a:lnTo>
                      <a:pt x="454" y="113"/>
                    </a:lnTo>
                    <a:lnTo>
                      <a:pt x="397" y="113"/>
                    </a:lnTo>
                    <a:lnTo>
                      <a:pt x="397" y="56"/>
                    </a:lnTo>
                    <a:lnTo>
                      <a:pt x="227" y="56"/>
                    </a:lnTo>
                    <a:lnTo>
                      <a:pt x="227" y="0"/>
                    </a:lnTo>
                    <a:lnTo>
                      <a:pt x="114" y="0"/>
                    </a:lnTo>
                    <a:lnTo>
                      <a:pt x="114" y="113"/>
                    </a:lnTo>
                    <a:lnTo>
                      <a:pt x="57" y="113"/>
                    </a:lnTo>
                    <a:lnTo>
                      <a:pt x="57" y="226"/>
                    </a:lnTo>
                    <a:lnTo>
                      <a:pt x="0" y="22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76" name="Freeform 923"/>
              <p:cNvSpPr>
                <a:spLocks/>
              </p:cNvSpPr>
              <p:nvPr/>
            </p:nvSpPr>
            <p:spPr bwMode="auto">
              <a:xfrm>
                <a:off x="4960938" y="3990975"/>
                <a:ext cx="539750" cy="630238"/>
              </a:xfrm>
              <a:custGeom>
                <a:avLst/>
                <a:gdLst>
                  <a:gd name="T0" fmla="*/ 360363 w 340"/>
                  <a:gd name="T1" fmla="*/ 0 h 397"/>
                  <a:gd name="T2" fmla="*/ 0 w 340"/>
                  <a:gd name="T3" fmla="*/ 0 h 397"/>
                  <a:gd name="T4" fmla="*/ 0 w 340"/>
                  <a:gd name="T5" fmla="*/ 269875 h 397"/>
                  <a:gd name="T6" fmla="*/ 88900 w 340"/>
                  <a:gd name="T7" fmla="*/ 269875 h 397"/>
                  <a:gd name="T8" fmla="*/ 88900 w 340"/>
                  <a:gd name="T9" fmla="*/ 449263 h 397"/>
                  <a:gd name="T10" fmla="*/ 179388 w 340"/>
                  <a:gd name="T11" fmla="*/ 449263 h 397"/>
                  <a:gd name="T12" fmla="*/ 179388 w 340"/>
                  <a:gd name="T13" fmla="*/ 630238 h 397"/>
                  <a:gd name="T14" fmla="*/ 269875 w 340"/>
                  <a:gd name="T15" fmla="*/ 630238 h 397"/>
                  <a:gd name="T16" fmla="*/ 269875 w 340"/>
                  <a:gd name="T17" fmla="*/ 539750 h 397"/>
                  <a:gd name="T18" fmla="*/ 360363 w 340"/>
                  <a:gd name="T19" fmla="*/ 539750 h 397"/>
                  <a:gd name="T20" fmla="*/ 360363 w 340"/>
                  <a:gd name="T21" fmla="*/ 449263 h 397"/>
                  <a:gd name="T22" fmla="*/ 449263 w 340"/>
                  <a:gd name="T23" fmla="*/ 449263 h 397"/>
                  <a:gd name="T24" fmla="*/ 449263 w 340"/>
                  <a:gd name="T25" fmla="*/ 269875 h 397"/>
                  <a:gd name="T26" fmla="*/ 539750 w 340"/>
                  <a:gd name="T27" fmla="*/ 269875 h 397"/>
                  <a:gd name="T28" fmla="*/ 539750 w 340"/>
                  <a:gd name="T29" fmla="*/ 179388 h 397"/>
                  <a:gd name="T30" fmla="*/ 449263 w 340"/>
                  <a:gd name="T31" fmla="*/ 179388 h 397"/>
                  <a:gd name="T32" fmla="*/ 449263 w 340"/>
                  <a:gd name="T33" fmla="*/ 88900 h 397"/>
                  <a:gd name="T34" fmla="*/ 360363 w 340"/>
                  <a:gd name="T35" fmla="*/ 88900 h 397"/>
                  <a:gd name="T36" fmla="*/ 360363 w 340"/>
                  <a:gd name="T37" fmla="*/ 0 h 397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0" t="0" r="r" b="b"/>
                <a:pathLst>
                  <a:path w="340" h="397">
                    <a:moveTo>
                      <a:pt x="227" y="0"/>
                    </a:moveTo>
                    <a:lnTo>
                      <a:pt x="0" y="0"/>
                    </a:lnTo>
                    <a:lnTo>
                      <a:pt x="0" y="170"/>
                    </a:lnTo>
                    <a:lnTo>
                      <a:pt x="56" y="170"/>
                    </a:lnTo>
                    <a:lnTo>
                      <a:pt x="56" y="283"/>
                    </a:lnTo>
                    <a:lnTo>
                      <a:pt x="113" y="283"/>
                    </a:lnTo>
                    <a:lnTo>
                      <a:pt x="113" y="397"/>
                    </a:lnTo>
                    <a:lnTo>
                      <a:pt x="170" y="397"/>
                    </a:lnTo>
                    <a:lnTo>
                      <a:pt x="170" y="340"/>
                    </a:lnTo>
                    <a:lnTo>
                      <a:pt x="227" y="340"/>
                    </a:lnTo>
                    <a:lnTo>
                      <a:pt x="227" y="283"/>
                    </a:lnTo>
                    <a:lnTo>
                      <a:pt x="283" y="283"/>
                    </a:lnTo>
                    <a:lnTo>
                      <a:pt x="283" y="170"/>
                    </a:lnTo>
                    <a:lnTo>
                      <a:pt x="340" y="170"/>
                    </a:lnTo>
                    <a:lnTo>
                      <a:pt x="340" y="113"/>
                    </a:lnTo>
                    <a:lnTo>
                      <a:pt x="283" y="113"/>
                    </a:lnTo>
                    <a:lnTo>
                      <a:pt x="283" y="56"/>
                    </a:lnTo>
                    <a:lnTo>
                      <a:pt x="227" y="56"/>
                    </a:lnTo>
                    <a:lnTo>
                      <a:pt x="22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77" name="Freeform 924"/>
              <p:cNvSpPr>
                <a:spLocks/>
              </p:cNvSpPr>
              <p:nvPr/>
            </p:nvSpPr>
            <p:spPr bwMode="auto">
              <a:xfrm>
                <a:off x="5140325" y="4440238"/>
                <a:ext cx="809625" cy="450850"/>
              </a:xfrm>
              <a:custGeom>
                <a:avLst/>
                <a:gdLst>
                  <a:gd name="T0" fmla="*/ 0 w 510"/>
                  <a:gd name="T1" fmla="*/ 180975 h 284"/>
                  <a:gd name="T2" fmla="*/ 0 w 510"/>
                  <a:gd name="T3" fmla="*/ 360363 h 284"/>
                  <a:gd name="T4" fmla="*/ 90488 w 510"/>
                  <a:gd name="T5" fmla="*/ 360363 h 284"/>
                  <a:gd name="T6" fmla="*/ 90488 w 510"/>
                  <a:gd name="T7" fmla="*/ 450850 h 284"/>
                  <a:gd name="T8" fmla="*/ 720725 w 510"/>
                  <a:gd name="T9" fmla="*/ 450850 h 284"/>
                  <a:gd name="T10" fmla="*/ 720725 w 510"/>
                  <a:gd name="T11" fmla="*/ 360363 h 284"/>
                  <a:gd name="T12" fmla="*/ 809625 w 510"/>
                  <a:gd name="T13" fmla="*/ 360363 h 284"/>
                  <a:gd name="T14" fmla="*/ 809625 w 510"/>
                  <a:gd name="T15" fmla="*/ 180975 h 284"/>
                  <a:gd name="T16" fmla="*/ 720725 w 510"/>
                  <a:gd name="T17" fmla="*/ 180975 h 284"/>
                  <a:gd name="T18" fmla="*/ 720725 w 510"/>
                  <a:gd name="T19" fmla="*/ 90488 h 284"/>
                  <a:gd name="T20" fmla="*/ 630238 w 510"/>
                  <a:gd name="T21" fmla="*/ 90488 h 284"/>
                  <a:gd name="T22" fmla="*/ 630238 w 510"/>
                  <a:gd name="T23" fmla="*/ 0 h 284"/>
                  <a:gd name="T24" fmla="*/ 180975 w 510"/>
                  <a:gd name="T25" fmla="*/ 0 h 284"/>
                  <a:gd name="T26" fmla="*/ 180975 w 510"/>
                  <a:gd name="T27" fmla="*/ 90488 h 284"/>
                  <a:gd name="T28" fmla="*/ 90488 w 510"/>
                  <a:gd name="T29" fmla="*/ 90488 h 284"/>
                  <a:gd name="T30" fmla="*/ 90488 w 510"/>
                  <a:gd name="T31" fmla="*/ 180975 h 284"/>
                  <a:gd name="T32" fmla="*/ 0 w 510"/>
                  <a:gd name="T33" fmla="*/ 180975 h 284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</a:gdLst>
                <a:ahLst/>
                <a:cxnLst>
                  <a:cxn ang="T34">
                    <a:pos x="T0" y="T1"/>
                  </a:cxn>
                  <a:cxn ang="T35">
                    <a:pos x="T2" y="T3"/>
                  </a:cxn>
                  <a:cxn ang="T36">
                    <a:pos x="T4" y="T5"/>
                  </a:cxn>
                  <a:cxn ang="T37">
                    <a:pos x="T6" y="T7"/>
                  </a:cxn>
                  <a:cxn ang="T38">
                    <a:pos x="T8" y="T9"/>
                  </a:cxn>
                  <a:cxn ang="T39">
                    <a:pos x="T10" y="T11"/>
                  </a:cxn>
                  <a:cxn ang="T40">
                    <a:pos x="T12" y="T13"/>
                  </a:cxn>
                  <a:cxn ang="T41">
                    <a:pos x="T14" y="T15"/>
                  </a:cxn>
                  <a:cxn ang="T42">
                    <a:pos x="T16" y="T17"/>
                  </a:cxn>
                  <a:cxn ang="T43">
                    <a:pos x="T18" y="T19"/>
                  </a:cxn>
                  <a:cxn ang="T44">
                    <a:pos x="T20" y="T21"/>
                  </a:cxn>
                  <a:cxn ang="T45">
                    <a:pos x="T22" y="T23"/>
                  </a:cxn>
                  <a:cxn ang="T46">
                    <a:pos x="T24" y="T25"/>
                  </a:cxn>
                  <a:cxn ang="T47">
                    <a:pos x="T26" y="T27"/>
                  </a:cxn>
                  <a:cxn ang="T48">
                    <a:pos x="T28" y="T29"/>
                  </a:cxn>
                  <a:cxn ang="T49">
                    <a:pos x="T30" y="T31"/>
                  </a:cxn>
                  <a:cxn ang="T50">
                    <a:pos x="T32" y="T33"/>
                  </a:cxn>
                </a:cxnLst>
                <a:rect l="0" t="0" r="r" b="b"/>
                <a:pathLst>
                  <a:path w="510" h="284">
                    <a:moveTo>
                      <a:pt x="0" y="114"/>
                    </a:moveTo>
                    <a:lnTo>
                      <a:pt x="0" y="227"/>
                    </a:lnTo>
                    <a:lnTo>
                      <a:pt x="57" y="227"/>
                    </a:lnTo>
                    <a:lnTo>
                      <a:pt x="57" y="284"/>
                    </a:lnTo>
                    <a:lnTo>
                      <a:pt x="454" y="284"/>
                    </a:lnTo>
                    <a:lnTo>
                      <a:pt x="454" y="227"/>
                    </a:lnTo>
                    <a:lnTo>
                      <a:pt x="510" y="227"/>
                    </a:lnTo>
                    <a:lnTo>
                      <a:pt x="510" y="114"/>
                    </a:lnTo>
                    <a:lnTo>
                      <a:pt x="454" y="114"/>
                    </a:lnTo>
                    <a:lnTo>
                      <a:pt x="454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114" y="0"/>
                    </a:lnTo>
                    <a:lnTo>
                      <a:pt x="114" y="57"/>
                    </a:lnTo>
                    <a:lnTo>
                      <a:pt x="57" y="57"/>
                    </a:lnTo>
                    <a:lnTo>
                      <a:pt x="57" y="114"/>
                    </a:lnTo>
                    <a:lnTo>
                      <a:pt x="0" y="11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78" name="Freeform 925"/>
              <p:cNvSpPr>
                <a:spLocks/>
              </p:cNvSpPr>
              <p:nvPr/>
            </p:nvSpPr>
            <p:spPr bwMode="auto">
              <a:xfrm>
                <a:off x="5410200" y="4260850"/>
                <a:ext cx="1350963" cy="809625"/>
              </a:xfrm>
              <a:custGeom>
                <a:avLst/>
                <a:gdLst>
                  <a:gd name="T0" fmla="*/ 811213 w 851"/>
                  <a:gd name="T1" fmla="*/ 809625 h 510"/>
                  <a:gd name="T2" fmla="*/ 811213 w 851"/>
                  <a:gd name="T3" fmla="*/ 719138 h 510"/>
                  <a:gd name="T4" fmla="*/ 990600 w 851"/>
                  <a:gd name="T5" fmla="*/ 719138 h 510"/>
                  <a:gd name="T6" fmla="*/ 990600 w 851"/>
                  <a:gd name="T7" fmla="*/ 269875 h 510"/>
                  <a:gd name="T8" fmla="*/ 1081088 w 851"/>
                  <a:gd name="T9" fmla="*/ 269875 h 510"/>
                  <a:gd name="T10" fmla="*/ 1081088 w 851"/>
                  <a:gd name="T11" fmla="*/ 360363 h 510"/>
                  <a:gd name="T12" fmla="*/ 1169988 w 851"/>
                  <a:gd name="T13" fmla="*/ 360363 h 510"/>
                  <a:gd name="T14" fmla="*/ 1169988 w 851"/>
                  <a:gd name="T15" fmla="*/ 269875 h 510"/>
                  <a:gd name="T16" fmla="*/ 1350963 w 851"/>
                  <a:gd name="T17" fmla="*/ 269875 h 510"/>
                  <a:gd name="T18" fmla="*/ 1350963 w 851"/>
                  <a:gd name="T19" fmla="*/ 179388 h 510"/>
                  <a:gd name="T20" fmla="*/ 990600 w 851"/>
                  <a:gd name="T21" fmla="*/ 179388 h 510"/>
                  <a:gd name="T22" fmla="*/ 990600 w 851"/>
                  <a:gd name="T23" fmla="*/ 88900 h 510"/>
                  <a:gd name="T24" fmla="*/ 630238 w 851"/>
                  <a:gd name="T25" fmla="*/ 88900 h 510"/>
                  <a:gd name="T26" fmla="*/ 630238 w 851"/>
                  <a:gd name="T27" fmla="*/ 0 h 510"/>
                  <a:gd name="T28" fmla="*/ 0 w 851"/>
                  <a:gd name="T29" fmla="*/ 0 h 510"/>
                  <a:gd name="T30" fmla="*/ 0 w 851"/>
                  <a:gd name="T31" fmla="*/ 179388 h 510"/>
                  <a:gd name="T32" fmla="*/ 360363 w 851"/>
                  <a:gd name="T33" fmla="*/ 179388 h 510"/>
                  <a:gd name="T34" fmla="*/ 360363 w 851"/>
                  <a:gd name="T35" fmla="*/ 269875 h 510"/>
                  <a:gd name="T36" fmla="*/ 450850 w 851"/>
                  <a:gd name="T37" fmla="*/ 269875 h 510"/>
                  <a:gd name="T38" fmla="*/ 450850 w 851"/>
                  <a:gd name="T39" fmla="*/ 360363 h 510"/>
                  <a:gd name="T40" fmla="*/ 539750 w 851"/>
                  <a:gd name="T41" fmla="*/ 360363 h 510"/>
                  <a:gd name="T42" fmla="*/ 539750 w 851"/>
                  <a:gd name="T43" fmla="*/ 539750 h 510"/>
                  <a:gd name="T44" fmla="*/ 450850 w 851"/>
                  <a:gd name="T45" fmla="*/ 539750 h 510"/>
                  <a:gd name="T46" fmla="*/ 450850 w 851"/>
                  <a:gd name="T47" fmla="*/ 719138 h 510"/>
                  <a:gd name="T48" fmla="*/ 720725 w 851"/>
                  <a:gd name="T49" fmla="*/ 719138 h 510"/>
                  <a:gd name="T50" fmla="*/ 720725 w 851"/>
                  <a:gd name="T51" fmla="*/ 809625 h 510"/>
                  <a:gd name="T52" fmla="*/ 811213 w 851"/>
                  <a:gd name="T53" fmla="*/ 809625 h 510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</a:gdLst>
                <a:ahLst/>
                <a:cxnLst>
                  <a:cxn ang="T54">
                    <a:pos x="T0" y="T1"/>
                  </a:cxn>
                  <a:cxn ang="T55">
                    <a:pos x="T2" y="T3"/>
                  </a:cxn>
                  <a:cxn ang="T56">
                    <a:pos x="T4" y="T5"/>
                  </a:cxn>
                  <a:cxn ang="T57">
                    <a:pos x="T6" y="T7"/>
                  </a:cxn>
                  <a:cxn ang="T58">
                    <a:pos x="T8" y="T9"/>
                  </a:cxn>
                  <a:cxn ang="T59">
                    <a:pos x="T10" y="T11"/>
                  </a:cxn>
                  <a:cxn ang="T60">
                    <a:pos x="T12" y="T13"/>
                  </a:cxn>
                  <a:cxn ang="T61">
                    <a:pos x="T14" y="T15"/>
                  </a:cxn>
                  <a:cxn ang="T62">
                    <a:pos x="T16" y="T17"/>
                  </a:cxn>
                  <a:cxn ang="T63">
                    <a:pos x="T18" y="T19"/>
                  </a:cxn>
                  <a:cxn ang="T64">
                    <a:pos x="T20" y="T21"/>
                  </a:cxn>
                  <a:cxn ang="T65">
                    <a:pos x="T22" y="T23"/>
                  </a:cxn>
                  <a:cxn ang="T66">
                    <a:pos x="T24" y="T25"/>
                  </a:cxn>
                  <a:cxn ang="T67">
                    <a:pos x="T26" y="T27"/>
                  </a:cxn>
                  <a:cxn ang="T68">
                    <a:pos x="T28" y="T29"/>
                  </a:cxn>
                  <a:cxn ang="T69">
                    <a:pos x="T30" y="T31"/>
                  </a:cxn>
                  <a:cxn ang="T70">
                    <a:pos x="T32" y="T33"/>
                  </a:cxn>
                  <a:cxn ang="T71">
                    <a:pos x="T34" y="T35"/>
                  </a:cxn>
                  <a:cxn ang="T72">
                    <a:pos x="T36" y="T37"/>
                  </a:cxn>
                  <a:cxn ang="T73">
                    <a:pos x="T38" y="T39"/>
                  </a:cxn>
                  <a:cxn ang="T74">
                    <a:pos x="T40" y="T41"/>
                  </a:cxn>
                  <a:cxn ang="T75">
                    <a:pos x="T42" y="T43"/>
                  </a:cxn>
                  <a:cxn ang="T76">
                    <a:pos x="T44" y="T45"/>
                  </a:cxn>
                  <a:cxn ang="T77">
                    <a:pos x="T46" y="T47"/>
                  </a:cxn>
                  <a:cxn ang="T78">
                    <a:pos x="T48" y="T49"/>
                  </a:cxn>
                  <a:cxn ang="T79">
                    <a:pos x="T50" y="T51"/>
                  </a:cxn>
                  <a:cxn ang="T80">
                    <a:pos x="T52" y="T53"/>
                  </a:cxn>
                </a:cxnLst>
                <a:rect l="0" t="0" r="r" b="b"/>
                <a:pathLst>
                  <a:path w="851" h="510">
                    <a:moveTo>
                      <a:pt x="511" y="510"/>
                    </a:moveTo>
                    <a:lnTo>
                      <a:pt x="511" y="453"/>
                    </a:lnTo>
                    <a:lnTo>
                      <a:pt x="624" y="453"/>
                    </a:lnTo>
                    <a:lnTo>
                      <a:pt x="624" y="170"/>
                    </a:lnTo>
                    <a:lnTo>
                      <a:pt x="681" y="170"/>
                    </a:lnTo>
                    <a:lnTo>
                      <a:pt x="681" y="227"/>
                    </a:lnTo>
                    <a:lnTo>
                      <a:pt x="737" y="227"/>
                    </a:lnTo>
                    <a:lnTo>
                      <a:pt x="737" y="170"/>
                    </a:lnTo>
                    <a:lnTo>
                      <a:pt x="851" y="170"/>
                    </a:lnTo>
                    <a:lnTo>
                      <a:pt x="851" y="113"/>
                    </a:lnTo>
                    <a:lnTo>
                      <a:pt x="624" y="113"/>
                    </a:lnTo>
                    <a:lnTo>
                      <a:pt x="624" y="56"/>
                    </a:lnTo>
                    <a:lnTo>
                      <a:pt x="397" y="56"/>
                    </a:lnTo>
                    <a:lnTo>
                      <a:pt x="397" y="0"/>
                    </a:lnTo>
                    <a:lnTo>
                      <a:pt x="0" y="0"/>
                    </a:lnTo>
                    <a:lnTo>
                      <a:pt x="0" y="113"/>
                    </a:lnTo>
                    <a:lnTo>
                      <a:pt x="227" y="113"/>
                    </a:lnTo>
                    <a:lnTo>
                      <a:pt x="227" y="170"/>
                    </a:lnTo>
                    <a:lnTo>
                      <a:pt x="284" y="170"/>
                    </a:lnTo>
                    <a:lnTo>
                      <a:pt x="284" y="227"/>
                    </a:lnTo>
                    <a:lnTo>
                      <a:pt x="340" y="227"/>
                    </a:lnTo>
                    <a:lnTo>
                      <a:pt x="340" y="340"/>
                    </a:lnTo>
                    <a:lnTo>
                      <a:pt x="284" y="340"/>
                    </a:lnTo>
                    <a:lnTo>
                      <a:pt x="284" y="453"/>
                    </a:lnTo>
                    <a:lnTo>
                      <a:pt x="454" y="453"/>
                    </a:lnTo>
                    <a:lnTo>
                      <a:pt x="454" y="510"/>
                    </a:lnTo>
                    <a:lnTo>
                      <a:pt x="511" y="51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79" name="Freeform 926"/>
              <p:cNvSpPr>
                <a:spLocks/>
              </p:cNvSpPr>
              <p:nvPr/>
            </p:nvSpPr>
            <p:spPr bwMode="auto">
              <a:xfrm>
                <a:off x="6040438" y="3721100"/>
                <a:ext cx="630237" cy="628650"/>
              </a:xfrm>
              <a:custGeom>
                <a:avLst/>
                <a:gdLst>
                  <a:gd name="T0" fmla="*/ 360362 w 397"/>
                  <a:gd name="T1" fmla="*/ 628650 h 396"/>
                  <a:gd name="T2" fmla="*/ 450850 w 397"/>
                  <a:gd name="T3" fmla="*/ 628650 h 396"/>
                  <a:gd name="T4" fmla="*/ 450850 w 397"/>
                  <a:gd name="T5" fmla="*/ 539750 h 396"/>
                  <a:gd name="T6" fmla="*/ 630237 w 397"/>
                  <a:gd name="T7" fmla="*/ 539750 h 396"/>
                  <a:gd name="T8" fmla="*/ 630237 w 397"/>
                  <a:gd name="T9" fmla="*/ 269875 h 396"/>
                  <a:gd name="T10" fmla="*/ 539750 w 397"/>
                  <a:gd name="T11" fmla="*/ 269875 h 396"/>
                  <a:gd name="T12" fmla="*/ 539750 w 397"/>
                  <a:gd name="T13" fmla="*/ 179388 h 396"/>
                  <a:gd name="T14" fmla="*/ 450850 w 397"/>
                  <a:gd name="T15" fmla="*/ 179388 h 396"/>
                  <a:gd name="T16" fmla="*/ 450850 w 397"/>
                  <a:gd name="T17" fmla="*/ 88900 h 396"/>
                  <a:gd name="T18" fmla="*/ 180975 w 397"/>
                  <a:gd name="T19" fmla="*/ 88900 h 396"/>
                  <a:gd name="T20" fmla="*/ 180975 w 397"/>
                  <a:gd name="T21" fmla="*/ 0 h 396"/>
                  <a:gd name="T22" fmla="*/ 0 w 397"/>
                  <a:gd name="T23" fmla="*/ 0 h 396"/>
                  <a:gd name="T24" fmla="*/ 0 w 397"/>
                  <a:gd name="T25" fmla="*/ 179388 h 396"/>
                  <a:gd name="T26" fmla="*/ 90487 w 397"/>
                  <a:gd name="T27" fmla="*/ 179388 h 396"/>
                  <a:gd name="T28" fmla="*/ 90487 w 397"/>
                  <a:gd name="T29" fmla="*/ 539750 h 396"/>
                  <a:gd name="T30" fmla="*/ 180975 w 397"/>
                  <a:gd name="T31" fmla="*/ 539750 h 396"/>
                  <a:gd name="T32" fmla="*/ 180975 w 397"/>
                  <a:gd name="T33" fmla="*/ 628650 h 396"/>
                  <a:gd name="T34" fmla="*/ 269875 w 397"/>
                  <a:gd name="T35" fmla="*/ 628650 h 396"/>
                  <a:gd name="T36" fmla="*/ 360362 w 397"/>
                  <a:gd name="T37" fmla="*/ 628650 h 39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0" t="0" r="r" b="b"/>
                <a:pathLst>
                  <a:path w="397" h="396">
                    <a:moveTo>
                      <a:pt x="227" y="396"/>
                    </a:moveTo>
                    <a:lnTo>
                      <a:pt x="284" y="396"/>
                    </a:lnTo>
                    <a:lnTo>
                      <a:pt x="284" y="340"/>
                    </a:lnTo>
                    <a:lnTo>
                      <a:pt x="397" y="340"/>
                    </a:lnTo>
                    <a:lnTo>
                      <a:pt x="397" y="170"/>
                    </a:lnTo>
                    <a:lnTo>
                      <a:pt x="340" y="170"/>
                    </a:lnTo>
                    <a:lnTo>
                      <a:pt x="340" y="113"/>
                    </a:lnTo>
                    <a:lnTo>
                      <a:pt x="284" y="113"/>
                    </a:lnTo>
                    <a:lnTo>
                      <a:pt x="284" y="56"/>
                    </a:lnTo>
                    <a:lnTo>
                      <a:pt x="114" y="56"/>
                    </a:lnTo>
                    <a:lnTo>
                      <a:pt x="114" y="0"/>
                    </a:lnTo>
                    <a:lnTo>
                      <a:pt x="0" y="0"/>
                    </a:lnTo>
                    <a:lnTo>
                      <a:pt x="0" y="113"/>
                    </a:lnTo>
                    <a:lnTo>
                      <a:pt x="57" y="113"/>
                    </a:lnTo>
                    <a:lnTo>
                      <a:pt x="57" y="340"/>
                    </a:lnTo>
                    <a:lnTo>
                      <a:pt x="114" y="340"/>
                    </a:lnTo>
                    <a:lnTo>
                      <a:pt x="114" y="396"/>
                    </a:lnTo>
                    <a:lnTo>
                      <a:pt x="170" y="396"/>
                    </a:lnTo>
                    <a:lnTo>
                      <a:pt x="227" y="39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80" name="Freeform 927"/>
              <p:cNvSpPr>
                <a:spLocks/>
              </p:cNvSpPr>
              <p:nvPr/>
            </p:nvSpPr>
            <p:spPr bwMode="auto">
              <a:xfrm>
                <a:off x="279400" y="1739900"/>
                <a:ext cx="2970213" cy="2430463"/>
              </a:xfrm>
              <a:custGeom>
                <a:avLst/>
                <a:gdLst>
                  <a:gd name="T0" fmla="*/ 811213 w 1871"/>
                  <a:gd name="T1" fmla="*/ 2430463 h 1531"/>
                  <a:gd name="T2" fmla="*/ 630238 w 1871"/>
                  <a:gd name="T3" fmla="*/ 2251075 h 1531"/>
                  <a:gd name="T4" fmla="*/ 541338 w 1871"/>
                  <a:gd name="T5" fmla="*/ 2070100 h 1531"/>
                  <a:gd name="T6" fmla="*/ 450850 w 1871"/>
                  <a:gd name="T7" fmla="*/ 1709738 h 1531"/>
                  <a:gd name="T8" fmla="*/ 360363 w 1871"/>
                  <a:gd name="T9" fmla="*/ 1620838 h 1531"/>
                  <a:gd name="T10" fmla="*/ 180975 w 1871"/>
                  <a:gd name="T11" fmla="*/ 1081088 h 1531"/>
                  <a:gd name="T12" fmla="*/ 90488 w 1871"/>
                  <a:gd name="T13" fmla="*/ 990600 h 1531"/>
                  <a:gd name="T14" fmla="*/ 0 w 1871"/>
                  <a:gd name="T15" fmla="*/ 720725 h 1531"/>
                  <a:gd name="T16" fmla="*/ 90488 w 1871"/>
                  <a:gd name="T17" fmla="*/ 450850 h 1531"/>
                  <a:gd name="T18" fmla="*/ 269875 w 1871"/>
                  <a:gd name="T19" fmla="*/ 360363 h 1531"/>
                  <a:gd name="T20" fmla="*/ 360363 w 1871"/>
                  <a:gd name="T21" fmla="*/ 269875 h 1531"/>
                  <a:gd name="T22" fmla="*/ 541338 w 1871"/>
                  <a:gd name="T23" fmla="*/ 180975 h 1531"/>
                  <a:gd name="T24" fmla="*/ 720725 w 1871"/>
                  <a:gd name="T25" fmla="*/ 269875 h 1531"/>
                  <a:gd name="T26" fmla="*/ 811213 w 1871"/>
                  <a:gd name="T27" fmla="*/ 180975 h 1531"/>
                  <a:gd name="T28" fmla="*/ 990600 w 1871"/>
                  <a:gd name="T29" fmla="*/ 0 h 1531"/>
                  <a:gd name="T30" fmla="*/ 1169988 w 1871"/>
                  <a:gd name="T31" fmla="*/ 90488 h 1531"/>
                  <a:gd name="T32" fmla="*/ 1260475 w 1871"/>
                  <a:gd name="T33" fmla="*/ 180975 h 1531"/>
                  <a:gd name="T34" fmla="*/ 1350963 w 1871"/>
                  <a:gd name="T35" fmla="*/ 269875 h 1531"/>
                  <a:gd name="T36" fmla="*/ 1800225 w 1871"/>
                  <a:gd name="T37" fmla="*/ 360363 h 1531"/>
                  <a:gd name="T38" fmla="*/ 1890713 w 1871"/>
                  <a:gd name="T39" fmla="*/ 450850 h 1531"/>
                  <a:gd name="T40" fmla="*/ 1981200 w 1871"/>
                  <a:gd name="T41" fmla="*/ 539750 h 1531"/>
                  <a:gd name="T42" fmla="*/ 2611438 w 1871"/>
                  <a:gd name="T43" fmla="*/ 630238 h 1531"/>
                  <a:gd name="T44" fmla="*/ 2700338 w 1871"/>
                  <a:gd name="T45" fmla="*/ 720725 h 1531"/>
                  <a:gd name="T46" fmla="*/ 2790825 w 1871"/>
                  <a:gd name="T47" fmla="*/ 900113 h 1531"/>
                  <a:gd name="T48" fmla="*/ 2881313 w 1871"/>
                  <a:gd name="T49" fmla="*/ 990600 h 1531"/>
                  <a:gd name="T50" fmla="*/ 2970213 w 1871"/>
                  <a:gd name="T51" fmla="*/ 1260475 h 1531"/>
                  <a:gd name="T52" fmla="*/ 2881313 w 1871"/>
                  <a:gd name="T53" fmla="*/ 1530350 h 1531"/>
                  <a:gd name="T54" fmla="*/ 2700338 w 1871"/>
                  <a:gd name="T55" fmla="*/ 1620838 h 1531"/>
                  <a:gd name="T56" fmla="*/ 2520950 w 1871"/>
                  <a:gd name="T57" fmla="*/ 1890713 h 1531"/>
                  <a:gd name="T58" fmla="*/ 2430463 w 1871"/>
                  <a:gd name="T59" fmla="*/ 1981200 h 1531"/>
                  <a:gd name="T60" fmla="*/ 2160588 w 1871"/>
                  <a:gd name="T61" fmla="*/ 1890713 h 1531"/>
                  <a:gd name="T62" fmla="*/ 1890713 w 1871"/>
                  <a:gd name="T63" fmla="*/ 1981200 h 1531"/>
                  <a:gd name="T64" fmla="*/ 1620838 w 1871"/>
                  <a:gd name="T65" fmla="*/ 2070100 h 1531"/>
                  <a:gd name="T66" fmla="*/ 1441450 w 1871"/>
                  <a:gd name="T67" fmla="*/ 2160588 h 1531"/>
                  <a:gd name="T68" fmla="*/ 1260475 w 1871"/>
                  <a:gd name="T69" fmla="*/ 2430463 h 1531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</a:gdLst>
                <a:ahLst/>
                <a:cxnLst>
                  <a:cxn ang="T70">
                    <a:pos x="T0" y="T1"/>
                  </a:cxn>
                  <a:cxn ang="T71">
                    <a:pos x="T2" y="T3"/>
                  </a:cxn>
                  <a:cxn ang="T72">
                    <a:pos x="T4" y="T5"/>
                  </a:cxn>
                  <a:cxn ang="T73">
                    <a:pos x="T6" y="T7"/>
                  </a:cxn>
                  <a:cxn ang="T74">
                    <a:pos x="T8" y="T9"/>
                  </a:cxn>
                  <a:cxn ang="T75">
                    <a:pos x="T10" y="T11"/>
                  </a:cxn>
                  <a:cxn ang="T76">
                    <a:pos x="T12" y="T13"/>
                  </a:cxn>
                  <a:cxn ang="T77">
                    <a:pos x="T14" y="T15"/>
                  </a:cxn>
                  <a:cxn ang="T78">
                    <a:pos x="T16" y="T17"/>
                  </a:cxn>
                  <a:cxn ang="T79">
                    <a:pos x="T18" y="T19"/>
                  </a:cxn>
                  <a:cxn ang="T80">
                    <a:pos x="T20" y="T21"/>
                  </a:cxn>
                  <a:cxn ang="T81">
                    <a:pos x="T22" y="T23"/>
                  </a:cxn>
                  <a:cxn ang="T82">
                    <a:pos x="T24" y="T25"/>
                  </a:cxn>
                  <a:cxn ang="T83">
                    <a:pos x="T26" y="T27"/>
                  </a:cxn>
                  <a:cxn ang="T84">
                    <a:pos x="T28" y="T29"/>
                  </a:cxn>
                  <a:cxn ang="T85">
                    <a:pos x="T30" y="T31"/>
                  </a:cxn>
                  <a:cxn ang="T86">
                    <a:pos x="T32" y="T33"/>
                  </a:cxn>
                  <a:cxn ang="T87">
                    <a:pos x="T34" y="T35"/>
                  </a:cxn>
                  <a:cxn ang="T88">
                    <a:pos x="T36" y="T37"/>
                  </a:cxn>
                  <a:cxn ang="T89">
                    <a:pos x="T38" y="T39"/>
                  </a:cxn>
                  <a:cxn ang="T90">
                    <a:pos x="T40" y="T41"/>
                  </a:cxn>
                  <a:cxn ang="T91">
                    <a:pos x="T42" y="T43"/>
                  </a:cxn>
                  <a:cxn ang="T92">
                    <a:pos x="T44" y="T45"/>
                  </a:cxn>
                  <a:cxn ang="T93">
                    <a:pos x="T46" y="T47"/>
                  </a:cxn>
                  <a:cxn ang="T94">
                    <a:pos x="T48" y="T49"/>
                  </a:cxn>
                  <a:cxn ang="T95">
                    <a:pos x="T50" y="T51"/>
                  </a:cxn>
                  <a:cxn ang="T96">
                    <a:pos x="T52" y="T53"/>
                  </a:cxn>
                  <a:cxn ang="T97">
                    <a:pos x="T54" y="T55"/>
                  </a:cxn>
                  <a:cxn ang="T98">
                    <a:pos x="T56" y="T57"/>
                  </a:cxn>
                  <a:cxn ang="T99">
                    <a:pos x="T58" y="T59"/>
                  </a:cxn>
                  <a:cxn ang="T100">
                    <a:pos x="T60" y="T61"/>
                  </a:cxn>
                  <a:cxn ang="T101">
                    <a:pos x="T62" y="T63"/>
                  </a:cxn>
                  <a:cxn ang="T102">
                    <a:pos x="T64" y="T65"/>
                  </a:cxn>
                  <a:cxn ang="T103">
                    <a:pos x="T66" y="T67"/>
                  </a:cxn>
                  <a:cxn ang="T104">
                    <a:pos x="T68" y="T69"/>
                  </a:cxn>
                </a:cxnLst>
                <a:rect l="0" t="0" r="r" b="b"/>
                <a:pathLst>
                  <a:path w="1871" h="1531">
                    <a:moveTo>
                      <a:pt x="794" y="1531"/>
                    </a:moveTo>
                    <a:lnTo>
                      <a:pt x="511" y="1531"/>
                    </a:lnTo>
                    <a:lnTo>
                      <a:pt x="511" y="1418"/>
                    </a:lnTo>
                    <a:lnTo>
                      <a:pt x="397" y="1418"/>
                    </a:lnTo>
                    <a:lnTo>
                      <a:pt x="397" y="1304"/>
                    </a:lnTo>
                    <a:lnTo>
                      <a:pt x="341" y="1304"/>
                    </a:lnTo>
                    <a:lnTo>
                      <a:pt x="341" y="1077"/>
                    </a:lnTo>
                    <a:lnTo>
                      <a:pt x="284" y="1077"/>
                    </a:lnTo>
                    <a:lnTo>
                      <a:pt x="284" y="1021"/>
                    </a:lnTo>
                    <a:lnTo>
                      <a:pt x="227" y="1021"/>
                    </a:lnTo>
                    <a:lnTo>
                      <a:pt x="227" y="681"/>
                    </a:lnTo>
                    <a:lnTo>
                      <a:pt x="114" y="681"/>
                    </a:lnTo>
                    <a:lnTo>
                      <a:pt x="114" y="624"/>
                    </a:lnTo>
                    <a:lnTo>
                      <a:pt x="57" y="624"/>
                    </a:lnTo>
                    <a:lnTo>
                      <a:pt x="57" y="454"/>
                    </a:lnTo>
                    <a:lnTo>
                      <a:pt x="0" y="454"/>
                    </a:lnTo>
                    <a:lnTo>
                      <a:pt x="0" y="284"/>
                    </a:lnTo>
                    <a:lnTo>
                      <a:pt x="57" y="284"/>
                    </a:lnTo>
                    <a:lnTo>
                      <a:pt x="57" y="227"/>
                    </a:lnTo>
                    <a:lnTo>
                      <a:pt x="170" y="227"/>
                    </a:lnTo>
                    <a:lnTo>
                      <a:pt x="170" y="170"/>
                    </a:lnTo>
                    <a:lnTo>
                      <a:pt x="227" y="170"/>
                    </a:lnTo>
                    <a:lnTo>
                      <a:pt x="227" y="114"/>
                    </a:lnTo>
                    <a:lnTo>
                      <a:pt x="341" y="114"/>
                    </a:lnTo>
                    <a:lnTo>
                      <a:pt x="341" y="170"/>
                    </a:lnTo>
                    <a:lnTo>
                      <a:pt x="454" y="170"/>
                    </a:lnTo>
                    <a:lnTo>
                      <a:pt x="454" y="114"/>
                    </a:lnTo>
                    <a:lnTo>
                      <a:pt x="511" y="114"/>
                    </a:lnTo>
                    <a:lnTo>
                      <a:pt x="511" y="0"/>
                    </a:lnTo>
                    <a:lnTo>
                      <a:pt x="624" y="0"/>
                    </a:lnTo>
                    <a:lnTo>
                      <a:pt x="624" y="57"/>
                    </a:lnTo>
                    <a:lnTo>
                      <a:pt x="737" y="57"/>
                    </a:lnTo>
                    <a:lnTo>
                      <a:pt x="737" y="114"/>
                    </a:lnTo>
                    <a:lnTo>
                      <a:pt x="794" y="114"/>
                    </a:lnTo>
                    <a:lnTo>
                      <a:pt x="794" y="170"/>
                    </a:lnTo>
                    <a:lnTo>
                      <a:pt x="851" y="170"/>
                    </a:lnTo>
                    <a:lnTo>
                      <a:pt x="851" y="227"/>
                    </a:lnTo>
                    <a:lnTo>
                      <a:pt x="1134" y="227"/>
                    </a:lnTo>
                    <a:lnTo>
                      <a:pt x="1134" y="284"/>
                    </a:lnTo>
                    <a:lnTo>
                      <a:pt x="1191" y="284"/>
                    </a:lnTo>
                    <a:lnTo>
                      <a:pt x="1248" y="284"/>
                    </a:lnTo>
                    <a:lnTo>
                      <a:pt x="1248" y="340"/>
                    </a:lnTo>
                    <a:lnTo>
                      <a:pt x="1645" y="340"/>
                    </a:lnTo>
                    <a:lnTo>
                      <a:pt x="1645" y="397"/>
                    </a:lnTo>
                    <a:lnTo>
                      <a:pt x="1701" y="397"/>
                    </a:lnTo>
                    <a:lnTo>
                      <a:pt x="1701" y="454"/>
                    </a:lnTo>
                    <a:lnTo>
                      <a:pt x="1758" y="454"/>
                    </a:lnTo>
                    <a:lnTo>
                      <a:pt x="1758" y="567"/>
                    </a:lnTo>
                    <a:lnTo>
                      <a:pt x="1815" y="567"/>
                    </a:lnTo>
                    <a:lnTo>
                      <a:pt x="1815" y="624"/>
                    </a:lnTo>
                    <a:lnTo>
                      <a:pt x="1871" y="624"/>
                    </a:lnTo>
                    <a:lnTo>
                      <a:pt x="1871" y="794"/>
                    </a:lnTo>
                    <a:lnTo>
                      <a:pt x="1815" y="794"/>
                    </a:lnTo>
                    <a:lnTo>
                      <a:pt x="1815" y="964"/>
                    </a:lnTo>
                    <a:lnTo>
                      <a:pt x="1701" y="964"/>
                    </a:lnTo>
                    <a:lnTo>
                      <a:pt x="1701" y="1021"/>
                    </a:lnTo>
                    <a:lnTo>
                      <a:pt x="1588" y="1021"/>
                    </a:lnTo>
                    <a:lnTo>
                      <a:pt x="1588" y="1191"/>
                    </a:lnTo>
                    <a:lnTo>
                      <a:pt x="1531" y="1191"/>
                    </a:lnTo>
                    <a:lnTo>
                      <a:pt x="1531" y="1248"/>
                    </a:lnTo>
                    <a:lnTo>
                      <a:pt x="1361" y="1248"/>
                    </a:lnTo>
                    <a:lnTo>
                      <a:pt x="1361" y="1191"/>
                    </a:lnTo>
                    <a:lnTo>
                      <a:pt x="1191" y="1191"/>
                    </a:lnTo>
                    <a:lnTo>
                      <a:pt x="1191" y="1248"/>
                    </a:lnTo>
                    <a:lnTo>
                      <a:pt x="1021" y="1248"/>
                    </a:lnTo>
                    <a:lnTo>
                      <a:pt x="1021" y="1304"/>
                    </a:lnTo>
                    <a:lnTo>
                      <a:pt x="908" y="1304"/>
                    </a:lnTo>
                    <a:lnTo>
                      <a:pt x="908" y="1361"/>
                    </a:lnTo>
                    <a:lnTo>
                      <a:pt x="794" y="1361"/>
                    </a:lnTo>
                    <a:lnTo>
                      <a:pt x="794" y="1531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81" name="Freeform 928"/>
              <p:cNvSpPr>
                <a:spLocks/>
              </p:cNvSpPr>
              <p:nvPr/>
            </p:nvSpPr>
            <p:spPr bwMode="auto">
              <a:xfrm>
                <a:off x="1179513" y="3630613"/>
                <a:ext cx="1981200" cy="1709737"/>
              </a:xfrm>
              <a:custGeom>
                <a:avLst/>
                <a:gdLst>
                  <a:gd name="T0" fmla="*/ 360363 w 1248"/>
                  <a:gd name="T1" fmla="*/ 539750 h 1077"/>
                  <a:gd name="T2" fmla="*/ 0 w 1248"/>
                  <a:gd name="T3" fmla="*/ 539750 h 1077"/>
                  <a:gd name="T4" fmla="*/ 0 w 1248"/>
                  <a:gd name="T5" fmla="*/ 719137 h 1077"/>
                  <a:gd name="T6" fmla="*/ 90488 w 1248"/>
                  <a:gd name="T7" fmla="*/ 719137 h 1077"/>
                  <a:gd name="T8" fmla="*/ 90488 w 1248"/>
                  <a:gd name="T9" fmla="*/ 900112 h 1077"/>
                  <a:gd name="T10" fmla="*/ 269875 w 1248"/>
                  <a:gd name="T11" fmla="*/ 900112 h 1077"/>
                  <a:gd name="T12" fmla="*/ 269875 w 1248"/>
                  <a:gd name="T13" fmla="*/ 990600 h 1077"/>
                  <a:gd name="T14" fmla="*/ 360363 w 1248"/>
                  <a:gd name="T15" fmla="*/ 990600 h 1077"/>
                  <a:gd name="T16" fmla="*/ 360363 w 1248"/>
                  <a:gd name="T17" fmla="*/ 1079500 h 1077"/>
                  <a:gd name="T18" fmla="*/ 450850 w 1248"/>
                  <a:gd name="T19" fmla="*/ 1079500 h 1077"/>
                  <a:gd name="T20" fmla="*/ 450850 w 1248"/>
                  <a:gd name="T21" fmla="*/ 1169987 h 1077"/>
                  <a:gd name="T22" fmla="*/ 630238 w 1248"/>
                  <a:gd name="T23" fmla="*/ 1169987 h 1077"/>
                  <a:gd name="T24" fmla="*/ 630238 w 1248"/>
                  <a:gd name="T25" fmla="*/ 1260475 h 1077"/>
                  <a:gd name="T26" fmla="*/ 900113 w 1248"/>
                  <a:gd name="T27" fmla="*/ 1260475 h 1077"/>
                  <a:gd name="T28" fmla="*/ 900113 w 1248"/>
                  <a:gd name="T29" fmla="*/ 1349375 h 1077"/>
                  <a:gd name="T30" fmla="*/ 1169988 w 1248"/>
                  <a:gd name="T31" fmla="*/ 1349375 h 1077"/>
                  <a:gd name="T32" fmla="*/ 1169988 w 1248"/>
                  <a:gd name="T33" fmla="*/ 1439862 h 1077"/>
                  <a:gd name="T34" fmla="*/ 1260475 w 1248"/>
                  <a:gd name="T35" fmla="*/ 1439862 h 1077"/>
                  <a:gd name="T36" fmla="*/ 1260475 w 1248"/>
                  <a:gd name="T37" fmla="*/ 1530350 h 1077"/>
                  <a:gd name="T38" fmla="*/ 1350963 w 1248"/>
                  <a:gd name="T39" fmla="*/ 1530350 h 1077"/>
                  <a:gd name="T40" fmla="*/ 1350963 w 1248"/>
                  <a:gd name="T41" fmla="*/ 1620837 h 1077"/>
                  <a:gd name="T42" fmla="*/ 1530350 w 1248"/>
                  <a:gd name="T43" fmla="*/ 1620837 h 1077"/>
                  <a:gd name="T44" fmla="*/ 1530350 w 1248"/>
                  <a:gd name="T45" fmla="*/ 1709737 h 1077"/>
                  <a:gd name="T46" fmla="*/ 1890713 w 1248"/>
                  <a:gd name="T47" fmla="*/ 1709737 h 1077"/>
                  <a:gd name="T48" fmla="*/ 1890713 w 1248"/>
                  <a:gd name="T49" fmla="*/ 1530350 h 1077"/>
                  <a:gd name="T50" fmla="*/ 1981200 w 1248"/>
                  <a:gd name="T51" fmla="*/ 1530350 h 1077"/>
                  <a:gd name="T52" fmla="*/ 1981200 w 1248"/>
                  <a:gd name="T53" fmla="*/ 1079500 h 1077"/>
                  <a:gd name="T54" fmla="*/ 1890713 w 1248"/>
                  <a:gd name="T55" fmla="*/ 1079500 h 1077"/>
                  <a:gd name="T56" fmla="*/ 1890713 w 1248"/>
                  <a:gd name="T57" fmla="*/ 539750 h 1077"/>
                  <a:gd name="T58" fmla="*/ 1800225 w 1248"/>
                  <a:gd name="T59" fmla="*/ 539750 h 1077"/>
                  <a:gd name="T60" fmla="*/ 1800225 w 1248"/>
                  <a:gd name="T61" fmla="*/ 449262 h 1077"/>
                  <a:gd name="T62" fmla="*/ 1711325 w 1248"/>
                  <a:gd name="T63" fmla="*/ 449262 h 1077"/>
                  <a:gd name="T64" fmla="*/ 1711325 w 1248"/>
                  <a:gd name="T65" fmla="*/ 360362 h 1077"/>
                  <a:gd name="T66" fmla="*/ 1620838 w 1248"/>
                  <a:gd name="T67" fmla="*/ 360362 h 1077"/>
                  <a:gd name="T68" fmla="*/ 1620838 w 1248"/>
                  <a:gd name="T69" fmla="*/ 90487 h 1077"/>
                  <a:gd name="T70" fmla="*/ 1260475 w 1248"/>
                  <a:gd name="T71" fmla="*/ 90487 h 1077"/>
                  <a:gd name="T72" fmla="*/ 1260475 w 1248"/>
                  <a:gd name="T73" fmla="*/ 0 h 1077"/>
                  <a:gd name="T74" fmla="*/ 990600 w 1248"/>
                  <a:gd name="T75" fmla="*/ 0 h 1077"/>
                  <a:gd name="T76" fmla="*/ 990600 w 1248"/>
                  <a:gd name="T77" fmla="*/ 90487 h 1077"/>
                  <a:gd name="T78" fmla="*/ 720725 w 1248"/>
                  <a:gd name="T79" fmla="*/ 90487 h 1077"/>
                  <a:gd name="T80" fmla="*/ 720725 w 1248"/>
                  <a:gd name="T81" fmla="*/ 179387 h 1077"/>
                  <a:gd name="T82" fmla="*/ 541338 w 1248"/>
                  <a:gd name="T83" fmla="*/ 179387 h 1077"/>
                  <a:gd name="T84" fmla="*/ 541338 w 1248"/>
                  <a:gd name="T85" fmla="*/ 269875 h 1077"/>
                  <a:gd name="T86" fmla="*/ 360363 w 1248"/>
                  <a:gd name="T87" fmla="*/ 269875 h 1077"/>
                  <a:gd name="T88" fmla="*/ 360363 w 1248"/>
                  <a:gd name="T89" fmla="*/ 539750 h 1077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  <a:gd name="T105" fmla="*/ 0 60000 65536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  <a:gd name="T111" fmla="*/ 0 60000 65536"/>
                  <a:gd name="T112" fmla="*/ 0 60000 65536"/>
                  <a:gd name="T113" fmla="*/ 0 60000 65536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</a:gdLst>
                <a:ahLst/>
                <a:cxnLst>
                  <a:cxn ang="T90">
                    <a:pos x="T0" y="T1"/>
                  </a:cxn>
                  <a:cxn ang="T91">
                    <a:pos x="T2" y="T3"/>
                  </a:cxn>
                  <a:cxn ang="T92">
                    <a:pos x="T4" y="T5"/>
                  </a:cxn>
                  <a:cxn ang="T93">
                    <a:pos x="T6" y="T7"/>
                  </a:cxn>
                  <a:cxn ang="T94">
                    <a:pos x="T8" y="T9"/>
                  </a:cxn>
                  <a:cxn ang="T95">
                    <a:pos x="T10" y="T11"/>
                  </a:cxn>
                  <a:cxn ang="T96">
                    <a:pos x="T12" y="T13"/>
                  </a:cxn>
                  <a:cxn ang="T97">
                    <a:pos x="T14" y="T15"/>
                  </a:cxn>
                  <a:cxn ang="T98">
                    <a:pos x="T16" y="T17"/>
                  </a:cxn>
                  <a:cxn ang="T99">
                    <a:pos x="T18" y="T19"/>
                  </a:cxn>
                  <a:cxn ang="T100">
                    <a:pos x="T20" y="T21"/>
                  </a:cxn>
                  <a:cxn ang="T101">
                    <a:pos x="T22" y="T23"/>
                  </a:cxn>
                  <a:cxn ang="T102">
                    <a:pos x="T24" y="T25"/>
                  </a:cxn>
                  <a:cxn ang="T103">
                    <a:pos x="T26" y="T27"/>
                  </a:cxn>
                  <a:cxn ang="T104">
                    <a:pos x="T28" y="T29"/>
                  </a:cxn>
                  <a:cxn ang="T105">
                    <a:pos x="T30" y="T31"/>
                  </a:cxn>
                  <a:cxn ang="T106">
                    <a:pos x="T32" y="T33"/>
                  </a:cxn>
                  <a:cxn ang="T107">
                    <a:pos x="T34" y="T35"/>
                  </a:cxn>
                  <a:cxn ang="T108">
                    <a:pos x="T36" y="T37"/>
                  </a:cxn>
                  <a:cxn ang="T109">
                    <a:pos x="T38" y="T39"/>
                  </a:cxn>
                  <a:cxn ang="T110">
                    <a:pos x="T40" y="T41"/>
                  </a:cxn>
                  <a:cxn ang="T111">
                    <a:pos x="T42" y="T43"/>
                  </a:cxn>
                  <a:cxn ang="T112">
                    <a:pos x="T44" y="T45"/>
                  </a:cxn>
                  <a:cxn ang="T113">
                    <a:pos x="T46" y="T47"/>
                  </a:cxn>
                  <a:cxn ang="T114">
                    <a:pos x="T48" y="T49"/>
                  </a:cxn>
                  <a:cxn ang="T115">
                    <a:pos x="T50" y="T51"/>
                  </a:cxn>
                  <a:cxn ang="T116">
                    <a:pos x="T52" y="T53"/>
                  </a:cxn>
                  <a:cxn ang="T117">
                    <a:pos x="T54" y="T55"/>
                  </a:cxn>
                  <a:cxn ang="T118">
                    <a:pos x="T56" y="T57"/>
                  </a:cxn>
                  <a:cxn ang="T119">
                    <a:pos x="T58" y="T59"/>
                  </a:cxn>
                  <a:cxn ang="T120">
                    <a:pos x="T60" y="T61"/>
                  </a:cxn>
                  <a:cxn ang="T121">
                    <a:pos x="T62" y="T63"/>
                  </a:cxn>
                  <a:cxn ang="T122">
                    <a:pos x="T64" y="T65"/>
                  </a:cxn>
                  <a:cxn ang="T123">
                    <a:pos x="T66" y="T67"/>
                  </a:cxn>
                  <a:cxn ang="T124">
                    <a:pos x="T68" y="T69"/>
                  </a:cxn>
                  <a:cxn ang="T125">
                    <a:pos x="T70" y="T71"/>
                  </a:cxn>
                  <a:cxn ang="T126">
                    <a:pos x="T72" y="T73"/>
                  </a:cxn>
                  <a:cxn ang="T127">
                    <a:pos x="T74" y="T75"/>
                  </a:cxn>
                  <a:cxn ang="T128">
                    <a:pos x="T76" y="T77"/>
                  </a:cxn>
                  <a:cxn ang="T129">
                    <a:pos x="T78" y="T79"/>
                  </a:cxn>
                  <a:cxn ang="T130">
                    <a:pos x="T80" y="T81"/>
                  </a:cxn>
                  <a:cxn ang="T131">
                    <a:pos x="T82" y="T83"/>
                  </a:cxn>
                  <a:cxn ang="T132">
                    <a:pos x="T84" y="T85"/>
                  </a:cxn>
                  <a:cxn ang="T133">
                    <a:pos x="T86" y="T87"/>
                  </a:cxn>
                  <a:cxn ang="T134">
                    <a:pos x="T88" y="T89"/>
                  </a:cxn>
                </a:cxnLst>
                <a:rect l="0" t="0" r="r" b="b"/>
                <a:pathLst>
                  <a:path w="1248" h="1077">
                    <a:moveTo>
                      <a:pt x="227" y="340"/>
                    </a:moveTo>
                    <a:lnTo>
                      <a:pt x="0" y="340"/>
                    </a:lnTo>
                    <a:lnTo>
                      <a:pt x="0" y="453"/>
                    </a:lnTo>
                    <a:lnTo>
                      <a:pt x="57" y="453"/>
                    </a:lnTo>
                    <a:lnTo>
                      <a:pt x="57" y="567"/>
                    </a:lnTo>
                    <a:lnTo>
                      <a:pt x="170" y="567"/>
                    </a:lnTo>
                    <a:lnTo>
                      <a:pt x="170" y="624"/>
                    </a:lnTo>
                    <a:lnTo>
                      <a:pt x="227" y="624"/>
                    </a:lnTo>
                    <a:lnTo>
                      <a:pt x="227" y="680"/>
                    </a:lnTo>
                    <a:lnTo>
                      <a:pt x="284" y="680"/>
                    </a:lnTo>
                    <a:lnTo>
                      <a:pt x="284" y="737"/>
                    </a:lnTo>
                    <a:lnTo>
                      <a:pt x="397" y="737"/>
                    </a:lnTo>
                    <a:lnTo>
                      <a:pt x="397" y="794"/>
                    </a:lnTo>
                    <a:lnTo>
                      <a:pt x="567" y="794"/>
                    </a:lnTo>
                    <a:lnTo>
                      <a:pt x="567" y="850"/>
                    </a:lnTo>
                    <a:lnTo>
                      <a:pt x="737" y="850"/>
                    </a:lnTo>
                    <a:lnTo>
                      <a:pt x="737" y="907"/>
                    </a:lnTo>
                    <a:lnTo>
                      <a:pt x="794" y="907"/>
                    </a:lnTo>
                    <a:lnTo>
                      <a:pt x="794" y="964"/>
                    </a:lnTo>
                    <a:lnTo>
                      <a:pt x="851" y="964"/>
                    </a:lnTo>
                    <a:lnTo>
                      <a:pt x="851" y="1021"/>
                    </a:lnTo>
                    <a:lnTo>
                      <a:pt x="964" y="1021"/>
                    </a:lnTo>
                    <a:lnTo>
                      <a:pt x="964" y="1077"/>
                    </a:lnTo>
                    <a:lnTo>
                      <a:pt x="1191" y="1077"/>
                    </a:lnTo>
                    <a:lnTo>
                      <a:pt x="1191" y="964"/>
                    </a:lnTo>
                    <a:lnTo>
                      <a:pt x="1248" y="964"/>
                    </a:lnTo>
                    <a:lnTo>
                      <a:pt x="1248" y="680"/>
                    </a:lnTo>
                    <a:lnTo>
                      <a:pt x="1191" y="680"/>
                    </a:lnTo>
                    <a:lnTo>
                      <a:pt x="1191" y="340"/>
                    </a:lnTo>
                    <a:lnTo>
                      <a:pt x="1134" y="340"/>
                    </a:lnTo>
                    <a:lnTo>
                      <a:pt x="1134" y="283"/>
                    </a:lnTo>
                    <a:lnTo>
                      <a:pt x="1078" y="283"/>
                    </a:lnTo>
                    <a:lnTo>
                      <a:pt x="1078" y="227"/>
                    </a:lnTo>
                    <a:lnTo>
                      <a:pt x="1021" y="227"/>
                    </a:lnTo>
                    <a:lnTo>
                      <a:pt x="1021" y="57"/>
                    </a:lnTo>
                    <a:lnTo>
                      <a:pt x="794" y="57"/>
                    </a:lnTo>
                    <a:lnTo>
                      <a:pt x="794" y="0"/>
                    </a:lnTo>
                    <a:lnTo>
                      <a:pt x="624" y="0"/>
                    </a:lnTo>
                    <a:lnTo>
                      <a:pt x="624" y="57"/>
                    </a:lnTo>
                    <a:lnTo>
                      <a:pt x="454" y="57"/>
                    </a:lnTo>
                    <a:lnTo>
                      <a:pt x="454" y="113"/>
                    </a:lnTo>
                    <a:lnTo>
                      <a:pt x="341" y="113"/>
                    </a:lnTo>
                    <a:lnTo>
                      <a:pt x="341" y="170"/>
                    </a:lnTo>
                    <a:lnTo>
                      <a:pt x="227" y="170"/>
                    </a:lnTo>
                    <a:lnTo>
                      <a:pt x="227" y="34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82" name="Freeform 930"/>
              <p:cNvSpPr>
                <a:spLocks/>
              </p:cNvSpPr>
              <p:nvPr/>
            </p:nvSpPr>
            <p:spPr bwMode="auto">
              <a:xfrm>
                <a:off x="3070225" y="4530725"/>
                <a:ext cx="3330575" cy="1800225"/>
              </a:xfrm>
              <a:custGeom>
                <a:avLst/>
                <a:gdLst>
                  <a:gd name="T0" fmla="*/ 2070100 w 2098"/>
                  <a:gd name="T1" fmla="*/ 269875 h 1134"/>
                  <a:gd name="T2" fmla="*/ 2160588 w 2098"/>
                  <a:gd name="T3" fmla="*/ 360363 h 1134"/>
                  <a:gd name="T4" fmla="*/ 2700338 w 2098"/>
                  <a:gd name="T5" fmla="*/ 449263 h 1134"/>
                  <a:gd name="T6" fmla="*/ 2609850 w 2098"/>
                  <a:gd name="T7" fmla="*/ 809625 h 1134"/>
                  <a:gd name="T8" fmla="*/ 2520950 w 2098"/>
                  <a:gd name="T9" fmla="*/ 900113 h 1134"/>
                  <a:gd name="T10" fmla="*/ 2430463 w 2098"/>
                  <a:gd name="T11" fmla="*/ 1079500 h 1134"/>
                  <a:gd name="T12" fmla="*/ 2520950 w 2098"/>
                  <a:gd name="T13" fmla="*/ 1169988 h 1134"/>
                  <a:gd name="T14" fmla="*/ 3060700 w 2098"/>
                  <a:gd name="T15" fmla="*/ 1079500 h 1134"/>
                  <a:gd name="T16" fmla="*/ 3151188 w 2098"/>
                  <a:gd name="T17" fmla="*/ 1169988 h 1134"/>
                  <a:gd name="T18" fmla="*/ 3240088 w 2098"/>
                  <a:gd name="T19" fmla="*/ 1260475 h 1134"/>
                  <a:gd name="T20" fmla="*/ 3330575 w 2098"/>
                  <a:gd name="T21" fmla="*/ 1349375 h 1134"/>
                  <a:gd name="T22" fmla="*/ 3151188 w 2098"/>
                  <a:gd name="T23" fmla="*/ 1439863 h 1134"/>
                  <a:gd name="T24" fmla="*/ 3060700 w 2098"/>
                  <a:gd name="T25" fmla="*/ 1530350 h 1134"/>
                  <a:gd name="T26" fmla="*/ 2970213 w 2098"/>
                  <a:gd name="T27" fmla="*/ 1620838 h 1134"/>
                  <a:gd name="T28" fmla="*/ 2879725 w 2098"/>
                  <a:gd name="T29" fmla="*/ 1709738 h 1134"/>
                  <a:gd name="T30" fmla="*/ 2790825 w 2098"/>
                  <a:gd name="T31" fmla="*/ 1800225 h 1134"/>
                  <a:gd name="T32" fmla="*/ 2609850 w 2098"/>
                  <a:gd name="T33" fmla="*/ 1709738 h 1134"/>
                  <a:gd name="T34" fmla="*/ 2251075 w 2098"/>
                  <a:gd name="T35" fmla="*/ 1620838 h 1134"/>
                  <a:gd name="T36" fmla="*/ 1709738 w 2098"/>
                  <a:gd name="T37" fmla="*/ 1530350 h 1134"/>
                  <a:gd name="T38" fmla="*/ 1620838 w 2098"/>
                  <a:gd name="T39" fmla="*/ 1439863 h 1134"/>
                  <a:gd name="T40" fmla="*/ 1439863 w 2098"/>
                  <a:gd name="T41" fmla="*/ 1530350 h 1134"/>
                  <a:gd name="T42" fmla="*/ 1350963 w 2098"/>
                  <a:gd name="T43" fmla="*/ 1620838 h 1134"/>
                  <a:gd name="T44" fmla="*/ 1260475 w 2098"/>
                  <a:gd name="T45" fmla="*/ 1800225 h 1134"/>
                  <a:gd name="T46" fmla="*/ 990600 w 2098"/>
                  <a:gd name="T47" fmla="*/ 1709738 h 1134"/>
                  <a:gd name="T48" fmla="*/ 900113 w 2098"/>
                  <a:gd name="T49" fmla="*/ 1620838 h 1134"/>
                  <a:gd name="T50" fmla="*/ 809625 w 2098"/>
                  <a:gd name="T51" fmla="*/ 1530350 h 1134"/>
                  <a:gd name="T52" fmla="*/ 720725 w 2098"/>
                  <a:gd name="T53" fmla="*/ 1439863 h 1134"/>
                  <a:gd name="T54" fmla="*/ 630238 w 2098"/>
                  <a:gd name="T55" fmla="*/ 1349375 h 1134"/>
                  <a:gd name="T56" fmla="*/ 269875 w 2098"/>
                  <a:gd name="T57" fmla="*/ 1079500 h 1134"/>
                  <a:gd name="T58" fmla="*/ 179388 w 2098"/>
                  <a:gd name="T59" fmla="*/ 1169988 h 1134"/>
                  <a:gd name="T60" fmla="*/ 90488 w 2098"/>
                  <a:gd name="T61" fmla="*/ 1079500 h 1134"/>
                  <a:gd name="T62" fmla="*/ 0 w 2098"/>
                  <a:gd name="T63" fmla="*/ 990600 h 1134"/>
                  <a:gd name="T64" fmla="*/ 90488 w 2098"/>
                  <a:gd name="T65" fmla="*/ 630238 h 1134"/>
                  <a:gd name="T66" fmla="*/ 450850 w 2098"/>
                  <a:gd name="T67" fmla="*/ 449263 h 1134"/>
                  <a:gd name="T68" fmla="*/ 539750 w 2098"/>
                  <a:gd name="T69" fmla="*/ 269875 h 1134"/>
                  <a:gd name="T70" fmla="*/ 990600 w 2098"/>
                  <a:gd name="T71" fmla="*/ 0 h 1134"/>
                  <a:gd name="T72" fmla="*/ 2070100 w 2098"/>
                  <a:gd name="T73" fmla="*/ 90488 h 1134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  <a:gd name="T105" fmla="*/ 0 60000 65536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</a:gdLst>
                <a:ahLst/>
                <a:cxnLst>
                  <a:cxn ang="T74">
                    <a:pos x="T0" y="T1"/>
                  </a:cxn>
                  <a:cxn ang="T75">
                    <a:pos x="T2" y="T3"/>
                  </a:cxn>
                  <a:cxn ang="T76">
                    <a:pos x="T4" y="T5"/>
                  </a:cxn>
                  <a:cxn ang="T77">
                    <a:pos x="T6" y="T7"/>
                  </a:cxn>
                  <a:cxn ang="T78">
                    <a:pos x="T8" y="T9"/>
                  </a:cxn>
                  <a:cxn ang="T79">
                    <a:pos x="T10" y="T11"/>
                  </a:cxn>
                  <a:cxn ang="T80">
                    <a:pos x="T12" y="T13"/>
                  </a:cxn>
                  <a:cxn ang="T81">
                    <a:pos x="T14" y="T15"/>
                  </a:cxn>
                  <a:cxn ang="T82">
                    <a:pos x="T16" y="T17"/>
                  </a:cxn>
                  <a:cxn ang="T83">
                    <a:pos x="T18" y="T19"/>
                  </a:cxn>
                  <a:cxn ang="T84">
                    <a:pos x="T20" y="T21"/>
                  </a:cxn>
                  <a:cxn ang="T85">
                    <a:pos x="T22" y="T23"/>
                  </a:cxn>
                  <a:cxn ang="T86">
                    <a:pos x="T24" y="T25"/>
                  </a:cxn>
                  <a:cxn ang="T87">
                    <a:pos x="T26" y="T27"/>
                  </a:cxn>
                  <a:cxn ang="T88">
                    <a:pos x="T28" y="T29"/>
                  </a:cxn>
                  <a:cxn ang="T89">
                    <a:pos x="T30" y="T31"/>
                  </a:cxn>
                  <a:cxn ang="T90">
                    <a:pos x="T32" y="T33"/>
                  </a:cxn>
                  <a:cxn ang="T91">
                    <a:pos x="T34" y="T35"/>
                  </a:cxn>
                  <a:cxn ang="T92">
                    <a:pos x="T36" y="T37"/>
                  </a:cxn>
                  <a:cxn ang="T93">
                    <a:pos x="T38" y="T39"/>
                  </a:cxn>
                  <a:cxn ang="T94">
                    <a:pos x="T40" y="T41"/>
                  </a:cxn>
                  <a:cxn ang="T95">
                    <a:pos x="T42" y="T43"/>
                  </a:cxn>
                  <a:cxn ang="T96">
                    <a:pos x="T44" y="T45"/>
                  </a:cxn>
                  <a:cxn ang="T97">
                    <a:pos x="T46" y="T47"/>
                  </a:cxn>
                  <a:cxn ang="T98">
                    <a:pos x="T48" y="T49"/>
                  </a:cxn>
                  <a:cxn ang="T99">
                    <a:pos x="T50" y="T51"/>
                  </a:cxn>
                  <a:cxn ang="T100">
                    <a:pos x="T52" y="T53"/>
                  </a:cxn>
                  <a:cxn ang="T101">
                    <a:pos x="T54" y="T55"/>
                  </a:cxn>
                  <a:cxn ang="T102">
                    <a:pos x="T56" y="T57"/>
                  </a:cxn>
                  <a:cxn ang="T103">
                    <a:pos x="T58" y="T59"/>
                  </a:cxn>
                  <a:cxn ang="T104">
                    <a:pos x="T60" y="T61"/>
                  </a:cxn>
                  <a:cxn ang="T105">
                    <a:pos x="T62" y="T63"/>
                  </a:cxn>
                  <a:cxn ang="T106">
                    <a:pos x="T64" y="T65"/>
                  </a:cxn>
                  <a:cxn ang="T107">
                    <a:pos x="T66" y="T67"/>
                  </a:cxn>
                  <a:cxn ang="T108">
                    <a:pos x="T68" y="T69"/>
                  </a:cxn>
                  <a:cxn ang="T109">
                    <a:pos x="T70" y="T71"/>
                  </a:cxn>
                  <a:cxn ang="T110">
                    <a:pos x="T72" y="T73"/>
                  </a:cxn>
                </a:cxnLst>
                <a:rect l="0" t="0" r="r" b="b"/>
                <a:pathLst>
                  <a:path w="2098" h="1134">
                    <a:moveTo>
                      <a:pt x="1304" y="57"/>
                    </a:moveTo>
                    <a:lnTo>
                      <a:pt x="1304" y="170"/>
                    </a:lnTo>
                    <a:lnTo>
                      <a:pt x="1361" y="170"/>
                    </a:lnTo>
                    <a:lnTo>
                      <a:pt x="1361" y="227"/>
                    </a:lnTo>
                    <a:lnTo>
                      <a:pt x="1701" y="227"/>
                    </a:lnTo>
                    <a:lnTo>
                      <a:pt x="1701" y="283"/>
                    </a:lnTo>
                    <a:lnTo>
                      <a:pt x="1644" y="283"/>
                    </a:lnTo>
                    <a:lnTo>
                      <a:pt x="1644" y="510"/>
                    </a:lnTo>
                    <a:lnTo>
                      <a:pt x="1588" y="510"/>
                    </a:lnTo>
                    <a:lnTo>
                      <a:pt x="1588" y="567"/>
                    </a:lnTo>
                    <a:lnTo>
                      <a:pt x="1531" y="567"/>
                    </a:lnTo>
                    <a:lnTo>
                      <a:pt x="1531" y="680"/>
                    </a:lnTo>
                    <a:lnTo>
                      <a:pt x="1588" y="680"/>
                    </a:lnTo>
                    <a:lnTo>
                      <a:pt x="1588" y="737"/>
                    </a:lnTo>
                    <a:lnTo>
                      <a:pt x="1928" y="737"/>
                    </a:lnTo>
                    <a:lnTo>
                      <a:pt x="1928" y="680"/>
                    </a:lnTo>
                    <a:lnTo>
                      <a:pt x="1985" y="680"/>
                    </a:lnTo>
                    <a:lnTo>
                      <a:pt x="1985" y="737"/>
                    </a:lnTo>
                    <a:lnTo>
                      <a:pt x="2041" y="737"/>
                    </a:lnTo>
                    <a:lnTo>
                      <a:pt x="2041" y="794"/>
                    </a:lnTo>
                    <a:lnTo>
                      <a:pt x="2098" y="794"/>
                    </a:lnTo>
                    <a:lnTo>
                      <a:pt x="2098" y="850"/>
                    </a:lnTo>
                    <a:lnTo>
                      <a:pt x="1985" y="850"/>
                    </a:lnTo>
                    <a:lnTo>
                      <a:pt x="1985" y="907"/>
                    </a:lnTo>
                    <a:lnTo>
                      <a:pt x="1928" y="907"/>
                    </a:lnTo>
                    <a:lnTo>
                      <a:pt x="1928" y="964"/>
                    </a:lnTo>
                    <a:lnTo>
                      <a:pt x="1871" y="964"/>
                    </a:lnTo>
                    <a:lnTo>
                      <a:pt x="1871" y="1021"/>
                    </a:lnTo>
                    <a:lnTo>
                      <a:pt x="1814" y="1021"/>
                    </a:lnTo>
                    <a:lnTo>
                      <a:pt x="1814" y="1077"/>
                    </a:lnTo>
                    <a:lnTo>
                      <a:pt x="1758" y="1077"/>
                    </a:lnTo>
                    <a:lnTo>
                      <a:pt x="1758" y="1134"/>
                    </a:lnTo>
                    <a:lnTo>
                      <a:pt x="1644" y="1134"/>
                    </a:lnTo>
                    <a:lnTo>
                      <a:pt x="1644" y="1077"/>
                    </a:lnTo>
                    <a:lnTo>
                      <a:pt x="1418" y="1077"/>
                    </a:lnTo>
                    <a:lnTo>
                      <a:pt x="1418" y="1021"/>
                    </a:lnTo>
                    <a:lnTo>
                      <a:pt x="1077" y="1021"/>
                    </a:lnTo>
                    <a:lnTo>
                      <a:pt x="1077" y="964"/>
                    </a:lnTo>
                    <a:lnTo>
                      <a:pt x="1021" y="964"/>
                    </a:lnTo>
                    <a:lnTo>
                      <a:pt x="1021" y="907"/>
                    </a:lnTo>
                    <a:lnTo>
                      <a:pt x="907" y="907"/>
                    </a:lnTo>
                    <a:lnTo>
                      <a:pt x="907" y="964"/>
                    </a:lnTo>
                    <a:lnTo>
                      <a:pt x="851" y="964"/>
                    </a:lnTo>
                    <a:lnTo>
                      <a:pt x="851" y="1021"/>
                    </a:lnTo>
                    <a:lnTo>
                      <a:pt x="794" y="1021"/>
                    </a:lnTo>
                    <a:lnTo>
                      <a:pt x="794" y="1134"/>
                    </a:lnTo>
                    <a:lnTo>
                      <a:pt x="624" y="1134"/>
                    </a:lnTo>
                    <a:lnTo>
                      <a:pt x="624" y="1077"/>
                    </a:lnTo>
                    <a:lnTo>
                      <a:pt x="567" y="1077"/>
                    </a:lnTo>
                    <a:lnTo>
                      <a:pt x="567" y="1021"/>
                    </a:lnTo>
                    <a:lnTo>
                      <a:pt x="510" y="1021"/>
                    </a:lnTo>
                    <a:lnTo>
                      <a:pt x="510" y="964"/>
                    </a:lnTo>
                    <a:lnTo>
                      <a:pt x="454" y="964"/>
                    </a:lnTo>
                    <a:lnTo>
                      <a:pt x="454" y="907"/>
                    </a:lnTo>
                    <a:lnTo>
                      <a:pt x="454" y="850"/>
                    </a:lnTo>
                    <a:lnTo>
                      <a:pt x="397" y="850"/>
                    </a:lnTo>
                    <a:lnTo>
                      <a:pt x="397" y="680"/>
                    </a:lnTo>
                    <a:lnTo>
                      <a:pt x="170" y="680"/>
                    </a:lnTo>
                    <a:lnTo>
                      <a:pt x="170" y="737"/>
                    </a:lnTo>
                    <a:lnTo>
                      <a:pt x="113" y="737"/>
                    </a:lnTo>
                    <a:lnTo>
                      <a:pt x="113" y="680"/>
                    </a:lnTo>
                    <a:lnTo>
                      <a:pt x="57" y="680"/>
                    </a:lnTo>
                    <a:lnTo>
                      <a:pt x="57" y="624"/>
                    </a:lnTo>
                    <a:lnTo>
                      <a:pt x="0" y="624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283"/>
                    </a:lnTo>
                    <a:lnTo>
                      <a:pt x="284" y="283"/>
                    </a:lnTo>
                    <a:lnTo>
                      <a:pt x="284" y="170"/>
                    </a:lnTo>
                    <a:lnTo>
                      <a:pt x="340" y="170"/>
                    </a:lnTo>
                    <a:lnTo>
                      <a:pt x="340" y="0"/>
                    </a:lnTo>
                    <a:lnTo>
                      <a:pt x="624" y="0"/>
                    </a:lnTo>
                    <a:lnTo>
                      <a:pt x="624" y="57"/>
                    </a:lnTo>
                    <a:lnTo>
                      <a:pt x="1304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83" name="Freeform 932"/>
              <p:cNvSpPr>
                <a:spLocks/>
              </p:cNvSpPr>
              <p:nvPr/>
            </p:nvSpPr>
            <p:spPr bwMode="auto">
              <a:xfrm>
                <a:off x="2709863" y="3630613"/>
                <a:ext cx="2430462" cy="1349375"/>
              </a:xfrm>
              <a:custGeom>
                <a:avLst/>
                <a:gdLst>
                  <a:gd name="T0" fmla="*/ 360362 w 1531"/>
                  <a:gd name="T1" fmla="*/ 0 h 850"/>
                  <a:gd name="T2" fmla="*/ 0 w 1531"/>
                  <a:gd name="T3" fmla="*/ 0 h 850"/>
                  <a:gd name="T4" fmla="*/ 0 w 1531"/>
                  <a:gd name="T5" fmla="*/ 90488 h 850"/>
                  <a:gd name="T6" fmla="*/ 90487 w 1531"/>
                  <a:gd name="T7" fmla="*/ 90488 h 850"/>
                  <a:gd name="T8" fmla="*/ 90487 w 1531"/>
                  <a:gd name="T9" fmla="*/ 360363 h 850"/>
                  <a:gd name="T10" fmla="*/ 180975 w 1531"/>
                  <a:gd name="T11" fmla="*/ 360363 h 850"/>
                  <a:gd name="T12" fmla="*/ 180975 w 1531"/>
                  <a:gd name="T13" fmla="*/ 449263 h 850"/>
                  <a:gd name="T14" fmla="*/ 269875 w 1531"/>
                  <a:gd name="T15" fmla="*/ 449263 h 850"/>
                  <a:gd name="T16" fmla="*/ 269875 w 1531"/>
                  <a:gd name="T17" fmla="*/ 539750 h 850"/>
                  <a:gd name="T18" fmla="*/ 360362 w 1531"/>
                  <a:gd name="T19" fmla="*/ 539750 h 850"/>
                  <a:gd name="T20" fmla="*/ 360362 w 1531"/>
                  <a:gd name="T21" fmla="*/ 1079500 h 850"/>
                  <a:gd name="T22" fmla="*/ 450850 w 1531"/>
                  <a:gd name="T23" fmla="*/ 1079500 h 850"/>
                  <a:gd name="T24" fmla="*/ 450850 w 1531"/>
                  <a:gd name="T25" fmla="*/ 1349375 h 850"/>
                  <a:gd name="T26" fmla="*/ 811212 w 1531"/>
                  <a:gd name="T27" fmla="*/ 1349375 h 850"/>
                  <a:gd name="T28" fmla="*/ 811212 w 1531"/>
                  <a:gd name="T29" fmla="*/ 1169988 h 850"/>
                  <a:gd name="T30" fmla="*/ 900112 w 1531"/>
                  <a:gd name="T31" fmla="*/ 1169988 h 850"/>
                  <a:gd name="T32" fmla="*/ 900112 w 1531"/>
                  <a:gd name="T33" fmla="*/ 900113 h 850"/>
                  <a:gd name="T34" fmla="*/ 1350962 w 1531"/>
                  <a:gd name="T35" fmla="*/ 900113 h 850"/>
                  <a:gd name="T36" fmla="*/ 1352550 w 1531"/>
                  <a:gd name="T37" fmla="*/ 989013 h 850"/>
                  <a:gd name="T38" fmla="*/ 2430462 w 1531"/>
                  <a:gd name="T39" fmla="*/ 990600 h 850"/>
                  <a:gd name="T40" fmla="*/ 2430462 w 1531"/>
                  <a:gd name="T41" fmla="*/ 809625 h 850"/>
                  <a:gd name="T42" fmla="*/ 2339975 w 1531"/>
                  <a:gd name="T43" fmla="*/ 809625 h 850"/>
                  <a:gd name="T44" fmla="*/ 2339975 w 1531"/>
                  <a:gd name="T45" fmla="*/ 630238 h 850"/>
                  <a:gd name="T46" fmla="*/ 2251075 w 1531"/>
                  <a:gd name="T47" fmla="*/ 630238 h 850"/>
                  <a:gd name="T48" fmla="*/ 2251075 w 1531"/>
                  <a:gd name="T49" fmla="*/ 449263 h 850"/>
                  <a:gd name="T50" fmla="*/ 2160587 w 1531"/>
                  <a:gd name="T51" fmla="*/ 449263 h 850"/>
                  <a:gd name="T52" fmla="*/ 2160587 w 1531"/>
                  <a:gd name="T53" fmla="*/ 360363 h 850"/>
                  <a:gd name="T54" fmla="*/ 2070100 w 1531"/>
                  <a:gd name="T55" fmla="*/ 360363 h 850"/>
                  <a:gd name="T56" fmla="*/ 1981200 w 1531"/>
                  <a:gd name="T57" fmla="*/ 360363 h 850"/>
                  <a:gd name="T58" fmla="*/ 1981200 w 1531"/>
                  <a:gd name="T59" fmla="*/ 269875 h 850"/>
                  <a:gd name="T60" fmla="*/ 1530350 w 1531"/>
                  <a:gd name="T61" fmla="*/ 269875 h 850"/>
                  <a:gd name="T62" fmla="*/ 1530350 w 1531"/>
                  <a:gd name="T63" fmla="*/ 360363 h 850"/>
                  <a:gd name="T64" fmla="*/ 1800225 w 1531"/>
                  <a:gd name="T65" fmla="*/ 360363 h 850"/>
                  <a:gd name="T66" fmla="*/ 1800225 w 1531"/>
                  <a:gd name="T67" fmla="*/ 630238 h 850"/>
                  <a:gd name="T68" fmla="*/ 1711325 w 1531"/>
                  <a:gd name="T69" fmla="*/ 630238 h 850"/>
                  <a:gd name="T70" fmla="*/ 1711325 w 1531"/>
                  <a:gd name="T71" fmla="*/ 719138 h 850"/>
                  <a:gd name="T72" fmla="*/ 1530350 w 1531"/>
                  <a:gd name="T73" fmla="*/ 719138 h 850"/>
                  <a:gd name="T74" fmla="*/ 1530350 w 1531"/>
                  <a:gd name="T75" fmla="*/ 630238 h 850"/>
                  <a:gd name="T76" fmla="*/ 1350962 w 1531"/>
                  <a:gd name="T77" fmla="*/ 630238 h 850"/>
                  <a:gd name="T78" fmla="*/ 1350962 w 1531"/>
                  <a:gd name="T79" fmla="*/ 539750 h 850"/>
                  <a:gd name="T80" fmla="*/ 1081087 w 1531"/>
                  <a:gd name="T81" fmla="*/ 539750 h 850"/>
                  <a:gd name="T82" fmla="*/ 1081087 w 1531"/>
                  <a:gd name="T83" fmla="*/ 449263 h 850"/>
                  <a:gd name="T84" fmla="*/ 990600 w 1531"/>
                  <a:gd name="T85" fmla="*/ 449263 h 850"/>
                  <a:gd name="T86" fmla="*/ 990600 w 1531"/>
                  <a:gd name="T87" fmla="*/ 360363 h 850"/>
                  <a:gd name="T88" fmla="*/ 811212 w 1531"/>
                  <a:gd name="T89" fmla="*/ 360363 h 850"/>
                  <a:gd name="T90" fmla="*/ 811212 w 1531"/>
                  <a:gd name="T91" fmla="*/ 269875 h 850"/>
                  <a:gd name="T92" fmla="*/ 630237 w 1531"/>
                  <a:gd name="T93" fmla="*/ 269875 h 850"/>
                  <a:gd name="T94" fmla="*/ 630237 w 1531"/>
                  <a:gd name="T95" fmla="*/ 179388 h 850"/>
                  <a:gd name="T96" fmla="*/ 539750 w 1531"/>
                  <a:gd name="T97" fmla="*/ 179388 h 850"/>
                  <a:gd name="T98" fmla="*/ 539750 w 1531"/>
                  <a:gd name="T99" fmla="*/ 90488 h 850"/>
                  <a:gd name="T100" fmla="*/ 450850 w 1531"/>
                  <a:gd name="T101" fmla="*/ 90488 h 850"/>
                  <a:gd name="T102" fmla="*/ 450850 w 1531"/>
                  <a:gd name="T103" fmla="*/ 0 h 850"/>
                  <a:gd name="T104" fmla="*/ 360362 w 1531"/>
                  <a:gd name="T105" fmla="*/ 0 h 850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  <a:gd name="T111" fmla="*/ 0 60000 65536"/>
                  <a:gd name="T112" fmla="*/ 0 60000 65536"/>
                  <a:gd name="T113" fmla="*/ 0 60000 65536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</a:gdLst>
                <a:ahLst/>
                <a:cxnLst>
                  <a:cxn ang="T106">
                    <a:pos x="T0" y="T1"/>
                  </a:cxn>
                  <a:cxn ang="T107">
                    <a:pos x="T2" y="T3"/>
                  </a:cxn>
                  <a:cxn ang="T108">
                    <a:pos x="T4" y="T5"/>
                  </a:cxn>
                  <a:cxn ang="T109">
                    <a:pos x="T6" y="T7"/>
                  </a:cxn>
                  <a:cxn ang="T110">
                    <a:pos x="T8" y="T9"/>
                  </a:cxn>
                  <a:cxn ang="T111">
                    <a:pos x="T10" y="T11"/>
                  </a:cxn>
                  <a:cxn ang="T112">
                    <a:pos x="T12" y="T13"/>
                  </a:cxn>
                  <a:cxn ang="T113">
                    <a:pos x="T14" y="T15"/>
                  </a:cxn>
                  <a:cxn ang="T114">
                    <a:pos x="T16" y="T17"/>
                  </a:cxn>
                  <a:cxn ang="T115">
                    <a:pos x="T18" y="T19"/>
                  </a:cxn>
                  <a:cxn ang="T116">
                    <a:pos x="T20" y="T21"/>
                  </a:cxn>
                  <a:cxn ang="T117">
                    <a:pos x="T22" y="T23"/>
                  </a:cxn>
                  <a:cxn ang="T118">
                    <a:pos x="T24" y="T25"/>
                  </a:cxn>
                  <a:cxn ang="T119">
                    <a:pos x="T26" y="T27"/>
                  </a:cxn>
                  <a:cxn ang="T120">
                    <a:pos x="T28" y="T29"/>
                  </a:cxn>
                  <a:cxn ang="T121">
                    <a:pos x="T30" y="T31"/>
                  </a:cxn>
                  <a:cxn ang="T122">
                    <a:pos x="T32" y="T33"/>
                  </a:cxn>
                  <a:cxn ang="T123">
                    <a:pos x="T34" y="T35"/>
                  </a:cxn>
                  <a:cxn ang="T124">
                    <a:pos x="T36" y="T37"/>
                  </a:cxn>
                  <a:cxn ang="T125">
                    <a:pos x="T38" y="T39"/>
                  </a:cxn>
                  <a:cxn ang="T126">
                    <a:pos x="T40" y="T41"/>
                  </a:cxn>
                  <a:cxn ang="T127">
                    <a:pos x="T42" y="T43"/>
                  </a:cxn>
                  <a:cxn ang="T128">
                    <a:pos x="T44" y="T45"/>
                  </a:cxn>
                  <a:cxn ang="T129">
                    <a:pos x="T46" y="T47"/>
                  </a:cxn>
                  <a:cxn ang="T130">
                    <a:pos x="T48" y="T49"/>
                  </a:cxn>
                  <a:cxn ang="T131">
                    <a:pos x="T50" y="T51"/>
                  </a:cxn>
                  <a:cxn ang="T132">
                    <a:pos x="T52" y="T53"/>
                  </a:cxn>
                  <a:cxn ang="T133">
                    <a:pos x="T54" y="T55"/>
                  </a:cxn>
                  <a:cxn ang="T134">
                    <a:pos x="T56" y="T57"/>
                  </a:cxn>
                  <a:cxn ang="T135">
                    <a:pos x="T58" y="T59"/>
                  </a:cxn>
                  <a:cxn ang="T136">
                    <a:pos x="T60" y="T61"/>
                  </a:cxn>
                  <a:cxn ang="T137">
                    <a:pos x="T62" y="T63"/>
                  </a:cxn>
                  <a:cxn ang="T138">
                    <a:pos x="T64" y="T65"/>
                  </a:cxn>
                  <a:cxn ang="T139">
                    <a:pos x="T66" y="T67"/>
                  </a:cxn>
                  <a:cxn ang="T140">
                    <a:pos x="T68" y="T69"/>
                  </a:cxn>
                  <a:cxn ang="T141">
                    <a:pos x="T70" y="T71"/>
                  </a:cxn>
                  <a:cxn ang="T142">
                    <a:pos x="T72" y="T73"/>
                  </a:cxn>
                  <a:cxn ang="T143">
                    <a:pos x="T74" y="T75"/>
                  </a:cxn>
                  <a:cxn ang="T144">
                    <a:pos x="T76" y="T77"/>
                  </a:cxn>
                  <a:cxn ang="T145">
                    <a:pos x="T78" y="T79"/>
                  </a:cxn>
                  <a:cxn ang="T146">
                    <a:pos x="T80" y="T81"/>
                  </a:cxn>
                  <a:cxn ang="T147">
                    <a:pos x="T82" y="T83"/>
                  </a:cxn>
                  <a:cxn ang="T148">
                    <a:pos x="T84" y="T85"/>
                  </a:cxn>
                  <a:cxn ang="T149">
                    <a:pos x="T86" y="T87"/>
                  </a:cxn>
                  <a:cxn ang="T150">
                    <a:pos x="T88" y="T89"/>
                  </a:cxn>
                  <a:cxn ang="T151">
                    <a:pos x="T90" y="T91"/>
                  </a:cxn>
                  <a:cxn ang="T152">
                    <a:pos x="T92" y="T93"/>
                  </a:cxn>
                  <a:cxn ang="T153">
                    <a:pos x="T94" y="T95"/>
                  </a:cxn>
                  <a:cxn ang="T154">
                    <a:pos x="T96" y="T97"/>
                  </a:cxn>
                  <a:cxn ang="T155">
                    <a:pos x="T98" y="T99"/>
                  </a:cxn>
                  <a:cxn ang="T156">
                    <a:pos x="T100" y="T101"/>
                  </a:cxn>
                  <a:cxn ang="T157">
                    <a:pos x="T102" y="T103"/>
                  </a:cxn>
                  <a:cxn ang="T158">
                    <a:pos x="T104" y="T105"/>
                  </a:cxn>
                </a:cxnLst>
                <a:rect l="0" t="0" r="r" b="b"/>
                <a:pathLst>
                  <a:path w="1531" h="850">
                    <a:moveTo>
                      <a:pt x="227" y="0"/>
                    </a:moveTo>
                    <a:lnTo>
                      <a:pt x="0" y="0"/>
                    </a:lnTo>
                    <a:lnTo>
                      <a:pt x="0" y="57"/>
                    </a:lnTo>
                    <a:lnTo>
                      <a:pt x="57" y="57"/>
                    </a:lnTo>
                    <a:lnTo>
                      <a:pt x="57" y="227"/>
                    </a:lnTo>
                    <a:lnTo>
                      <a:pt x="114" y="227"/>
                    </a:lnTo>
                    <a:lnTo>
                      <a:pt x="114" y="283"/>
                    </a:lnTo>
                    <a:lnTo>
                      <a:pt x="170" y="283"/>
                    </a:lnTo>
                    <a:lnTo>
                      <a:pt x="170" y="340"/>
                    </a:lnTo>
                    <a:lnTo>
                      <a:pt x="227" y="340"/>
                    </a:lnTo>
                    <a:lnTo>
                      <a:pt x="227" y="680"/>
                    </a:lnTo>
                    <a:lnTo>
                      <a:pt x="284" y="680"/>
                    </a:lnTo>
                    <a:lnTo>
                      <a:pt x="284" y="850"/>
                    </a:lnTo>
                    <a:lnTo>
                      <a:pt x="511" y="850"/>
                    </a:lnTo>
                    <a:lnTo>
                      <a:pt x="511" y="737"/>
                    </a:lnTo>
                    <a:lnTo>
                      <a:pt x="567" y="737"/>
                    </a:lnTo>
                    <a:lnTo>
                      <a:pt x="567" y="567"/>
                    </a:lnTo>
                    <a:lnTo>
                      <a:pt x="851" y="567"/>
                    </a:lnTo>
                    <a:lnTo>
                      <a:pt x="852" y="623"/>
                    </a:lnTo>
                    <a:lnTo>
                      <a:pt x="1531" y="624"/>
                    </a:lnTo>
                    <a:lnTo>
                      <a:pt x="1531" y="510"/>
                    </a:lnTo>
                    <a:lnTo>
                      <a:pt x="1474" y="510"/>
                    </a:lnTo>
                    <a:lnTo>
                      <a:pt x="1474" y="397"/>
                    </a:lnTo>
                    <a:lnTo>
                      <a:pt x="1418" y="397"/>
                    </a:lnTo>
                    <a:lnTo>
                      <a:pt x="1418" y="283"/>
                    </a:lnTo>
                    <a:lnTo>
                      <a:pt x="1361" y="283"/>
                    </a:lnTo>
                    <a:lnTo>
                      <a:pt x="1361" y="227"/>
                    </a:lnTo>
                    <a:lnTo>
                      <a:pt x="1304" y="227"/>
                    </a:lnTo>
                    <a:lnTo>
                      <a:pt x="1248" y="227"/>
                    </a:lnTo>
                    <a:lnTo>
                      <a:pt x="1248" y="170"/>
                    </a:lnTo>
                    <a:lnTo>
                      <a:pt x="964" y="170"/>
                    </a:lnTo>
                    <a:lnTo>
                      <a:pt x="964" y="227"/>
                    </a:lnTo>
                    <a:lnTo>
                      <a:pt x="1134" y="227"/>
                    </a:lnTo>
                    <a:lnTo>
                      <a:pt x="1134" y="397"/>
                    </a:lnTo>
                    <a:lnTo>
                      <a:pt x="1078" y="397"/>
                    </a:lnTo>
                    <a:lnTo>
                      <a:pt x="1078" y="453"/>
                    </a:lnTo>
                    <a:lnTo>
                      <a:pt x="964" y="453"/>
                    </a:lnTo>
                    <a:lnTo>
                      <a:pt x="964" y="397"/>
                    </a:lnTo>
                    <a:lnTo>
                      <a:pt x="851" y="397"/>
                    </a:lnTo>
                    <a:lnTo>
                      <a:pt x="851" y="340"/>
                    </a:lnTo>
                    <a:lnTo>
                      <a:pt x="681" y="340"/>
                    </a:lnTo>
                    <a:lnTo>
                      <a:pt x="681" y="283"/>
                    </a:lnTo>
                    <a:lnTo>
                      <a:pt x="624" y="283"/>
                    </a:lnTo>
                    <a:lnTo>
                      <a:pt x="624" y="227"/>
                    </a:lnTo>
                    <a:lnTo>
                      <a:pt x="511" y="227"/>
                    </a:lnTo>
                    <a:lnTo>
                      <a:pt x="511" y="170"/>
                    </a:lnTo>
                    <a:lnTo>
                      <a:pt x="397" y="170"/>
                    </a:lnTo>
                    <a:lnTo>
                      <a:pt x="397" y="113"/>
                    </a:lnTo>
                    <a:lnTo>
                      <a:pt x="340" y="113"/>
                    </a:lnTo>
                    <a:lnTo>
                      <a:pt x="340" y="57"/>
                    </a:lnTo>
                    <a:lnTo>
                      <a:pt x="284" y="57"/>
                    </a:lnTo>
                    <a:lnTo>
                      <a:pt x="284" y="0"/>
                    </a:lnTo>
                    <a:lnTo>
                      <a:pt x="227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84" name="Freeform 933"/>
              <p:cNvSpPr>
                <a:spLocks/>
              </p:cNvSpPr>
              <p:nvPr/>
            </p:nvSpPr>
            <p:spPr bwMode="auto">
              <a:xfrm>
                <a:off x="3070225" y="3449638"/>
                <a:ext cx="1439863" cy="900112"/>
              </a:xfrm>
              <a:custGeom>
                <a:avLst/>
                <a:gdLst>
                  <a:gd name="T0" fmla="*/ 1169988 w 907"/>
                  <a:gd name="T1" fmla="*/ 450850 h 567"/>
                  <a:gd name="T2" fmla="*/ 1169988 w 907"/>
                  <a:gd name="T3" fmla="*/ 360362 h 567"/>
                  <a:gd name="T4" fmla="*/ 900113 w 907"/>
                  <a:gd name="T5" fmla="*/ 360362 h 567"/>
                  <a:gd name="T6" fmla="*/ 900113 w 907"/>
                  <a:gd name="T7" fmla="*/ 271462 h 567"/>
                  <a:gd name="T8" fmla="*/ 539750 w 907"/>
                  <a:gd name="T9" fmla="*/ 271462 h 567"/>
                  <a:gd name="T10" fmla="*/ 539750 w 907"/>
                  <a:gd name="T11" fmla="*/ 180975 h 567"/>
                  <a:gd name="T12" fmla="*/ 450850 w 907"/>
                  <a:gd name="T13" fmla="*/ 180975 h 567"/>
                  <a:gd name="T14" fmla="*/ 450850 w 907"/>
                  <a:gd name="T15" fmla="*/ 0 h 567"/>
                  <a:gd name="T16" fmla="*/ 179388 w 907"/>
                  <a:gd name="T17" fmla="*/ 0 h 567"/>
                  <a:gd name="T18" fmla="*/ 179388 w 907"/>
                  <a:gd name="T19" fmla="*/ 90487 h 567"/>
                  <a:gd name="T20" fmla="*/ 0 w 907"/>
                  <a:gd name="T21" fmla="*/ 90487 h 567"/>
                  <a:gd name="T22" fmla="*/ 0 w 907"/>
                  <a:gd name="T23" fmla="*/ 180975 h 567"/>
                  <a:gd name="T24" fmla="*/ 90488 w 907"/>
                  <a:gd name="T25" fmla="*/ 180975 h 567"/>
                  <a:gd name="T26" fmla="*/ 90488 w 907"/>
                  <a:gd name="T27" fmla="*/ 271462 h 567"/>
                  <a:gd name="T28" fmla="*/ 179388 w 907"/>
                  <a:gd name="T29" fmla="*/ 271462 h 567"/>
                  <a:gd name="T30" fmla="*/ 179388 w 907"/>
                  <a:gd name="T31" fmla="*/ 360362 h 567"/>
                  <a:gd name="T32" fmla="*/ 269875 w 907"/>
                  <a:gd name="T33" fmla="*/ 360362 h 567"/>
                  <a:gd name="T34" fmla="*/ 269875 w 907"/>
                  <a:gd name="T35" fmla="*/ 450850 h 567"/>
                  <a:gd name="T36" fmla="*/ 450850 w 907"/>
                  <a:gd name="T37" fmla="*/ 450850 h 567"/>
                  <a:gd name="T38" fmla="*/ 450850 w 907"/>
                  <a:gd name="T39" fmla="*/ 541337 h 567"/>
                  <a:gd name="T40" fmla="*/ 630238 w 907"/>
                  <a:gd name="T41" fmla="*/ 541337 h 567"/>
                  <a:gd name="T42" fmla="*/ 630238 w 907"/>
                  <a:gd name="T43" fmla="*/ 630237 h 567"/>
                  <a:gd name="T44" fmla="*/ 720725 w 907"/>
                  <a:gd name="T45" fmla="*/ 630237 h 567"/>
                  <a:gd name="T46" fmla="*/ 720725 w 907"/>
                  <a:gd name="T47" fmla="*/ 720725 h 567"/>
                  <a:gd name="T48" fmla="*/ 990600 w 907"/>
                  <a:gd name="T49" fmla="*/ 720725 h 567"/>
                  <a:gd name="T50" fmla="*/ 990600 w 907"/>
                  <a:gd name="T51" fmla="*/ 811212 h 567"/>
                  <a:gd name="T52" fmla="*/ 1169988 w 907"/>
                  <a:gd name="T53" fmla="*/ 811212 h 567"/>
                  <a:gd name="T54" fmla="*/ 1169988 w 907"/>
                  <a:gd name="T55" fmla="*/ 900112 h 567"/>
                  <a:gd name="T56" fmla="*/ 1350963 w 907"/>
                  <a:gd name="T57" fmla="*/ 900112 h 567"/>
                  <a:gd name="T58" fmla="*/ 1350963 w 907"/>
                  <a:gd name="T59" fmla="*/ 811212 h 567"/>
                  <a:gd name="T60" fmla="*/ 1439863 w 907"/>
                  <a:gd name="T61" fmla="*/ 811212 h 567"/>
                  <a:gd name="T62" fmla="*/ 1439863 w 907"/>
                  <a:gd name="T63" fmla="*/ 541337 h 567"/>
                  <a:gd name="T64" fmla="*/ 1169988 w 907"/>
                  <a:gd name="T65" fmla="*/ 541337 h 567"/>
                  <a:gd name="T66" fmla="*/ 1169988 w 907"/>
                  <a:gd name="T67" fmla="*/ 450850 h 567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</a:gdLst>
                <a:ahLst/>
                <a:cxnLst>
                  <a:cxn ang="T68">
                    <a:pos x="T0" y="T1"/>
                  </a:cxn>
                  <a:cxn ang="T69">
                    <a:pos x="T2" y="T3"/>
                  </a:cxn>
                  <a:cxn ang="T70">
                    <a:pos x="T4" y="T5"/>
                  </a:cxn>
                  <a:cxn ang="T71">
                    <a:pos x="T6" y="T7"/>
                  </a:cxn>
                  <a:cxn ang="T72">
                    <a:pos x="T8" y="T9"/>
                  </a:cxn>
                  <a:cxn ang="T73">
                    <a:pos x="T10" y="T11"/>
                  </a:cxn>
                  <a:cxn ang="T74">
                    <a:pos x="T12" y="T13"/>
                  </a:cxn>
                  <a:cxn ang="T75">
                    <a:pos x="T14" y="T15"/>
                  </a:cxn>
                  <a:cxn ang="T76">
                    <a:pos x="T16" y="T17"/>
                  </a:cxn>
                  <a:cxn ang="T77">
                    <a:pos x="T18" y="T19"/>
                  </a:cxn>
                  <a:cxn ang="T78">
                    <a:pos x="T20" y="T21"/>
                  </a:cxn>
                  <a:cxn ang="T79">
                    <a:pos x="T22" y="T23"/>
                  </a:cxn>
                  <a:cxn ang="T80">
                    <a:pos x="T24" y="T25"/>
                  </a:cxn>
                  <a:cxn ang="T81">
                    <a:pos x="T26" y="T27"/>
                  </a:cxn>
                  <a:cxn ang="T82">
                    <a:pos x="T28" y="T29"/>
                  </a:cxn>
                  <a:cxn ang="T83">
                    <a:pos x="T30" y="T31"/>
                  </a:cxn>
                  <a:cxn ang="T84">
                    <a:pos x="T32" y="T33"/>
                  </a:cxn>
                  <a:cxn ang="T85">
                    <a:pos x="T34" y="T35"/>
                  </a:cxn>
                  <a:cxn ang="T86">
                    <a:pos x="T36" y="T37"/>
                  </a:cxn>
                  <a:cxn ang="T87">
                    <a:pos x="T38" y="T39"/>
                  </a:cxn>
                  <a:cxn ang="T88">
                    <a:pos x="T40" y="T41"/>
                  </a:cxn>
                  <a:cxn ang="T89">
                    <a:pos x="T42" y="T43"/>
                  </a:cxn>
                  <a:cxn ang="T90">
                    <a:pos x="T44" y="T45"/>
                  </a:cxn>
                  <a:cxn ang="T91">
                    <a:pos x="T46" y="T47"/>
                  </a:cxn>
                  <a:cxn ang="T92">
                    <a:pos x="T48" y="T49"/>
                  </a:cxn>
                  <a:cxn ang="T93">
                    <a:pos x="T50" y="T51"/>
                  </a:cxn>
                  <a:cxn ang="T94">
                    <a:pos x="T52" y="T53"/>
                  </a:cxn>
                  <a:cxn ang="T95">
                    <a:pos x="T54" y="T55"/>
                  </a:cxn>
                  <a:cxn ang="T96">
                    <a:pos x="T56" y="T57"/>
                  </a:cxn>
                  <a:cxn ang="T97">
                    <a:pos x="T58" y="T59"/>
                  </a:cxn>
                  <a:cxn ang="T98">
                    <a:pos x="T60" y="T61"/>
                  </a:cxn>
                  <a:cxn ang="T99">
                    <a:pos x="T62" y="T63"/>
                  </a:cxn>
                  <a:cxn ang="T100">
                    <a:pos x="T64" y="T65"/>
                  </a:cxn>
                  <a:cxn ang="T101">
                    <a:pos x="T66" y="T67"/>
                  </a:cxn>
                </a:cxnLst>
                <a:rect l="0" t="0" r="r" b="b"/>
                <a:pathLst>
                  <a:path w="907" h="567">
                    <a:moveTo>
                      <a:pt x="737" y="284"/>
                    </a:moveTo>
                    <a:lnTo>
                      <a:pt x="737" y="227"/>
                    </a:lnTo>
                    <a:lnTo>
                      <a:pt x="567" y="227"/>
                    </a:lnTo>
                    <a:lnTo>
                      <a:pt x="567" y="171"/>
                    </a:lnTo>
                    <a:lnTo>
                      <a:pt x="340" y="171"/>
                    </a:lnTo>
                    <a:lnTo>
                      <a:pt x="340" y="114"/>
                    </a:lnTo>
                    <a:lnTo>
                      <a:pt x="284" y="114"/>
                    </a:lnTo>
                    <a:lnTo>
                      <a:pt x="284" y="0"/>
                    </a:lnTo>
                    <a:lnTo>
                      <a:pt x="113" y="0"/>
                    </a:lnTo>
                    <a:lnTo>
                      <a:pt x="113" y="57"/>
                    </a:lnTo>
                    <a:lnTo>
                      <a:pt x="0" y="57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171"/>
                    </a:lnTo>
                    <a:lnTo>
                      <a:pt x="113" y="171"/>
                    </a:lnTo>
                    <a:lnTo>
                      <a:pt x="113" y="227"/>
                    </a:lnTo>
                    <a:lnTo>
                      <a:pt x="170" y="227"/>
                    </a:lnTo>
                    <a:lnTo>
                      <a:pt x="170" y="284"/>
                    </a:lnTo>
                    <a:lnTo>
                      <a:pt x="284" y="284"/>
                    </a:lnTo>
                    <a:lnTo>
                      <a:pt x="284" y="341"/>
                    </a:lnTo>
                    <a:lnTo>
                      <a:pt x="397" y="341"/>
                    </a:lnTo>
                    <a:lnTo>
                      <a:pt x="397" y="397"/>
                    </a:lnTo>
                    <a:lnTo>
                      <a:pt x="454" y="397"/>
                    </a:lnTo>
                    <a:lnTo>
                      <a:pt x="454" y="454"/>
                    </a:lnTo>
                    <a:lnTo>
                      <a:pt x="624" y="454"/>
                    </a:lnTo>
                    <a:lnTo>
                      <a:pt x="624" y="511"/>
                    </a:lnTo>
                    <a:lnTo>
                      <a:pt x="737" y="511"/>
                    </a:lnTo>
                    <a:lnTo>
                      <a:pt x="737" y="567"/>
                    </a:lnTo>
                    <a:lnTo>
                      <a:pt x="851" y="567"/>
                    </a:lnTo>
                    <a:lnTo>
                      <a:pt x="851" y="511"/>
                    </a:lnTo>
                    <a:lnTo>
                      <a:pt x="907" y="511"/>
                    </a:lnTo>
                    <a:lnTo>
                      <a:pt x="907" y="341"/>
                    </a:lnTo>
                    <a:lnTo>
                      <a:pt x="737" y="341"/>
                    </a:lnTo>
                    <a:lnTo>
                      <a:pt x="737" y="28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85" name="Freeform 935"/>
              <p:cNvSpPr>
                <a:spLocks/>
              </p:cNvSpPr>
              <p:nvPr/>
            </p:nvSpPr>
            <p:spPr bwMode="auto">
              <a:xfrm>
                <a:off x="6491288" y="3540125"/>
                <a:ext cx="809625" cy="720725"/>
              </a:xfrm>
              <a:custGeom>
                <a:avLst/>
                <a:gdLst>
                  <a:gd name="T0" fmla="*/ 0 w 510"/>
                  <a:gd name="T1" fmla="*/ 269875 h 454"/>
                  <a:gd name="T2" fmla="*/ 88900 w 510"/>
                  <a:gd name="T3" fmla="*/ 269875 h 454"/>
                  <a:gd name="T4" fmla="*/ 88900 w 510"/>
                  <a:gd name="T5" fmla="*/ 180975 h 454"/>
                  <a:gd name="T6" fmla="*/ 269875 w 510"/>
                  <a:gd name="T7" fmla="*/ 180975 h 454"/>
                  <a:gd name="T8" fmla="*/ 269875 w 510"/>
                  <a:gd name="T9" fmla="*/ 90488 h 454"/>
                  <a:gd name="T10" fmla="*/ 539750 w 510"/>
                  <a:gd name="T11" fmla="*/ 90488 h 454"/>
                  <a:gd name="T12" fmla="*/ 539750 w 510"/>
                  <a:gd name="T13" fmla="*/ 0 h 454"/>
                  <a:gd name="T14" fmla="*/ 719138 w 510"/>
                  <a:gd name="T15" fmla="*/ 0 h 454"/>
                  <a:gd name="T16" fmla="*/ 719138 w 510"/>
                  <a:gd name="T17" fmla="*/ 180975 h 454"/>
                  <a:gd name="T18" fmla="*/ 809625 w 510"/>
                  <a:gd name="T19" fmla="*/ 180975 h 454"/>
                  <a:gd name="T20" fmla="*/ 809625 w 510"/>
                  <a:gd name="T21" fmla="*/ 360363 h 454"/>
                  <a:gd name="T22" fmla="*/ 719138 w 510"/>
                  <a:gd name="T23" fmla="*/ 360363 h 454"/>
                  <a:gd name="T24" fmla="*/ 719138 w 510"/>
                  <a:gd name="T25" fmla="*/ 450850 h 454"/>
                  <a:gd name="T26" fmla="*/ 630238 w 510"/>
                  <a:gd name="T27" fmla="*/ 450850 h 454"/>
                  <a:gd name="T28" fmla="*/ 630238 w 510"/>
                  <a:gd name="T29" fmla="*/ 720725 h 454"/>
                  <a:gd name="T30" fmla="*/ 449263 w 510"/>
                  <a:gd name="T31" fmla="*/ 720725 h 454"/>
                  <a:gd name="T32" fmla="*/ 449263 w 510"/>
                  <a:gd name="T33" fmla="*/ 630238 h 454"/>
                  <a:gd name="T34" fmla="*/ 179388 w 510"/>
                  <a:gd name="T35" fmla="*/ 630238 h 454"/>
                  <a:gd name="T36" fmla="*/ 179388 w 510"/>
                  <a:gd name="T37" fmla="*/ 450850 h 454"/>
                  <a:gd name="T38" fmla="*/ 88900 w 510"/>
                  <a:gd name="T39" fmla="*/ 450850 h 454"/>
                  <a:gd name="T40" fmla="*/ 88900 w 510"/>
                  <a:gd name="T41" fmla="*/ 360363 h 454"/>
                  <a:gd name="T42" fmla="*/ 0 w 510"/>
                  <a:gd name="T43" fmla="*/ 360363 h 454"/>
                  <a:gd name="T44" fmla="*/ 0 w 510"/>
                  <a:gd name="T45" fmla="*/ 269875 h 454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</a:gdLst>
                <a:ahLst/>
                <a:cxnLst>
                  <a:cxn ang="T46">
                    <a:pos x="T0" y="T1"/>
                  </a:cxn>
                  <a:cxn ang="T47">
                    <a:pos x="T2" y="T3"/>
                  </a:cxn>
                  <a:cxn ang="T48">
                    <a:pos x="T4" y="T5"/>
                  </a:cxn>
                  <a:cxn ang="T49">
                    <a:pos x="T6" y="T7"/>
                  </a:cxn>
                  <a:cxn ang="T50">
                    <a:pos x="T8" y="T9"/>
                  </a:cxn>
                  <a:cxn ang="T51">
                    <a:pos x="T10" y="T11"/>
                  </a:cxn>
                  <a:cxn ang="T52">
                    <a:pos x="T12" y="T13"/>
                  </a:cxn>
                  <a:cxn ang="T53">
                    <a:pos x="T14" y="T15"/>
                  </a:cxn>
                  <a:cxn ang="T54">
                    <a:pos x="T16" y="T17"/>
                  </a:cxn>
                  <a:cxn ang="T55">
                    <a:pos x="T18" y="T19"/>
                  </a:cxn>
                  <a:cxn ang="T56">
                    <a:pos x="T20" y="T21"/>
                  </a:cxn>
                  <a:cxn ang="T57">
                    <a:pos x="T22" y="T23"/>
                  </a:cxn>
                  <a:cxn ang="T58">
                    <a:pos x="T24" y="T25"/>
                  </a:cxn>
                  <a:cxn ang="T59">
                    <a:pos x="T26" y="T27"/>
                  </a:cxn>
                  <a:cxn ang="T60">
                    <a:pos x="T28" y="T29"/>
                  </a:cxn>
                  <a:cxn ang="T61">
                    <a:pos x="T30" y="T31"/>
                  </a:cxn>
                  <a:cxn ang="T62">
                    <a:pos x="T32" y="T33"/>
                  </a:cxn>
                  <a:cxn ang="T63">
                    <a:pos x="T34" y="T35"/>
                  </a:cxn>
                  <a:cxn ang="T64">
                    <a:pos x="T36" y="T37"/>
                  </a:cxn>
                  <a:cxn ang="T65">
                    <a:pos x="T38" y="T39"/>
                  </a:cxn>
                  <a:cxn ang="T66">
                    <a:pos x="T40" y="T41"/>
                  </a:cxn>
                  <a:cxn ang="T67">
                    <a:pos x="T42" y="T43"/>
                  </a:cxn>
                  <a:cxn ang="T68">
                    <a:pos x="T44" y="T45"/>
                  </a:cxn>
                </a:cxnLst>
                <a:rect l="0" t="0" r="r" b="b"/>
                <a:pathLst>
                  <a:path w="510" h="454">
                    <a:moveTo>
                      <a:pt x="0" y="170"/>
                    </a:moveTo>
                    <a:lnTo>
                      <a:pt x="56" y="170"/>
                    </a:lnTo>
                    <a:lnTo>
                      <a:pt x="56" y="114"/>
                    </a:lnTo>
                    <a:lnTo>
                      <a:pt x="170" y="114"/>
                    </a:lnTo>
                    <a:lnTo>
                      <a:pt x="170" y="57"/>
                    </a:lnTo>
                    <a:lnTo>
                      <a:pt x="340" y="57"/>
                    </a:lnTo>
                    <a:lnTo>
                      <a:pt x="340" y="0"/>
                    </a:lnTo>
                    <a:lnTo>
                      <a:pt x="453" y="0"/>
                    </a:lnTo>
                    <a:lnTo>
                      <a:pt x="453" y="114"/>
                    </a:lnTo>
                    <a:lnTo>
                      <a:pt x="510" y="114"/>
                    </a:lnTo>
                    <a:lnTo>
                      <a:pt x="510" y="227"/>
                    </a:lnTo>
                    <a:lnTo>
                      <a:pt x="453" y="227"/>
                    </a:lnTo>
                    <a:lnTo>
                      <a:pt x="453" y="284"/>
                    </a:lnTo>
                    <a:lnTo>
                      <a:pt x="397" y="284"/>
                    </a:lnTo>
                    <a:lnTo>
                      <a:pt x="397" y="454"/>
                    </a:lnTo>
                    <a:lnTo>
                      <a:pt x="283" y="454"/>
                    </a:lnTo>
                    <a:lnTo>
                      <a:pt x="283" y="397"/>
                    </a:lnTo>
                    <a:lnTo>
                      <a:pt x="113" y="397"/>
                    </a:lnTo>
                    <a:lnTo>
                      <a:pt x="113" y="284"/>
                    </a:lnTo>
                    <a:lnTo>
                      <a:pt x="56" y="284"/>
                    </a:lnTo>
                    <a:lnTo>
                      <a:pt x="56" y="227"/>
                    </a:lnTo>
                    <a:lnTo>
                      <a:pt x="0" y="227"/>
                    </a:lnTo>
                    <a:lnTo>
                      <a:pt x="0" y="17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86" name="Freeform 939"/>
              <p:cNvSpPr>
                <a:spLocks/>
              </p:cNvSpPr>
              <p:nvPr/>
            </p:nvSpPr>
            <p:spPr bwMode="auto">
              <a:xfrm>
                <a:off x="6400800" y="4079875"/>
                <a:ext cx="1169988" cy="630238"/>
              </a:xfrm>
              <a:custGeom>
                <a:avLst/>
                <a:gdLst>
                  <a:gd name="T0" fmla="*/ 720725 w 737"/>
                  <a:gd name="T1" fmla="*/ 180975 h 397"/>
                  <a:gd name="T2" fmla="*/ 539750 w 737"/>
                  <a:gd name="T3" fmla="*/ 180975 h 397"/>
                  <a:gd name="T4" fmla="*/ 539750 w 737"/>
                  <a:gd name="T5" fmla="*/ 90488 h 397"/>
                  <a:gd name="T6" fmla="*/ 269875 w 737"/>
                  <a:gd name="T7" fmla="*/ 90488 h 397"/>
                  <a:gd name="T8" fmla="*/ 269875 w 737"/>
                  <a:gd name="T9" fmla="*/ 180975 h 397"/>
                  <a:gd name="T10" fmla="*/ 90488 w 737"/>
                  <a:gd name="T11" fmla="*/ 180975 h 397"/>
                  <a:gd name="T12" fmla="*/ 90488 w 737"/>
                  <a:gd name="T13" fmla="*/ 269875 h 397"/>
                  <a:gd name="T14" fmla="*/ 0 w 737"/>
                  <a:gd name="T15" fmla="*/ 269875 h 397"/>
                  <a:gd name="T16" fmla="*/ 0 w 737"/>
                  <a:gd name="T17" fmla="*/ 360363 h 397"/>
                  <a:gd name="T18" fmla="*/ 360363 w 737"/>
                  <a:gd name="T19" fmla="*/ 360363 h 397"/>
                  <a:gd name="T20" fmla="*/ 360363 w 737"/>
                  <a:gd name="T21" fmla="*/ 541338 h 397"/>
                  <a:gd name="T22" fmla="*/ 630238 w 737"/>
                  <a:gd name="T23" fmla="*/ 541338 h 397"/>
                  <a:gd name="T24" fmla="*/ 630238 w 737"/>
                  <a:gd name="T25" fmla="*/ 630238 h 397"/>
                  <a:gd name="T26" fmla="*/ 809625 w 737"/>
                  <a:gd name="T27" fmla="*/ 630238 h 397"/>
                  <a:gd name="T28" fmla="*/ 809625 w 737"/>
                  <a:gd name="T29" fmla="*/ 541338 h 397"/>
                  <a:gd name="T30" fmla="*/ 990600 w 737"/>
                  <a:gd name="T31" fmla="*/ 541338 h 397"/>
                  <a:gd name="T32" fmla="*/ 990600 w 737"/>
                  <a:gd name="T33" fmla="*/ 450850 h 397"/>
                  <a:gd name="T34" fmla="*/ 1169988 w 737"/>
                  <a:gd name="T35" fmla="*/ 450850 h 397"/>
                  <a:gd name="T36" fmla="*/ 1169988 w 737"/>
                  <a:gd name="T37" fmla="*/ 360363 h 397"/>
                  <a:gd name="T38" fmla="*/ 1079500 w 737"/>
                  <a:gd name="T39" fmla="*/ 360363 h 397"/>
                  <a:gd name="T40" fmla="*/ 1079500 w 737"/>
                  <a:gd name="T41" fmla="*/ 180975 h 397"/>
                  <a:gd name="T42" fmla="*/ 990600 w 737"/>
                  <a:gd name="T43" fmla="*/ 180975 h 397"/>
                  <a:gd name="T44" fmla="*/ 990600 w 737"/>
                  <a:gd name="T45" fmla="*/ 90488 h 397"/>
                  <a:gd name="T46" fmla="*/ 900113 w 737"/>
                  <a:gd name="T47" fmla="*/ 90488 h 397"/>
                  <a:gd name="T48" fmla="*/ 900113 w 737"/>
                  <a:gd name="T49" fmla="*/ 0 h 397"/>
                  <a:gd name="T50" fmla="*/ 720725 w 737"/>
                  <a:gd name="T51" fmla="*/ 0 h 397"/>
                  <a:gd name="T52" fmla="*/ 720725 w 737"/>
                  <a:gd name="T53" fmla="*/ 180975 h 397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</a:gdLst>
                <a:ahLst/>
                <a:cxnLst>
                  <a:cxn ang="T54">
                    <a:pos x="T0" y="T1"/>
                  </a:cxn>
                  <a:cxn ang="T55">
                    <a:pos x="T2" y="T3"/>
                  </a:cxn>
                  <a:cxn ang="T56">
                    <a:pos x="T4" y="T5"/>
                  </a:cxn>
                  <a:cxn ang="T57">
                    <a:pos x="T6" y="T7"/>
                  </a:cxn>
                  <a:cxn ang="T58">
                    <a:pos x="T8" y="T9"/>
                  </a:cxn>
                  <a:cxn ang="T59">
                    <a:pos x="T10" y="T11"/>
                  </a:cxn>
                  <a:cxn ang="T60">
                    <a:pos x="T12" y="T13"/>
                  </a:cxn>
                  <a:cxn ang="T61">
                    <a:pos x="T14" y="T15"/>
                  </a:cxn>
                  <a:cxn ang="T62">
                    <a:pos x="T16" y="T17"/>
                  </a:cxn>
                  <a:cxn ang="T63">
                    <a:pos x="T18" y="T19"/>
                  </a:cxn>
                  <a:cxn ang="T64">
                    <a:pos x="T20" y="T21"/>
                  </a:cxn>
                  <a:cxn ang="T65">
                    <a:pos x="T22" y="T23"/>
                  </a:cxn>
                  <a:cxn ang="T66">
                    <a:pos x="T24" y="T25"/>
                  </a:cxn>
                  <a:cxn ang="T67">
                    <a:pos x="T26" y="T27"/>
                  </a:cxn>
                  <a:cxn ang="T68">
                    <a:pos x="T28" y="T29"/>
                  </a:cxn>
                  <a:cxn ang="T69">
                    <a:pos x="T30" y="T31"/>
                  </a:cxn>
                  <a:cxn ang="T70">
                    <a:pos x="T32" y="T33"/>
                  </a:cxn>
                  <a:cxn ang="T71">
                    <a:pos x="T34" y="T35"/>
                  </a:cxn>
                  <a:cxn ang="T72">
                    <a:pos x="T36" y="T37"/>
                  </a:cxn>
                  <a:cxn ang="T73">
                    <a:pos x="T38" y="T39"/>
                  </a:cxn>
                  <a:cxn ang="T74">
                    <a:pos x="T40" y="T41"/>
                  </a:cxn>
                  <a:cxn ang="T75">
                    <a:pos x="T42" y="T43"/>
                  </a:cxn>
                  <a:cxn ang="T76">
                    <a:pos x="T44" y="T45"/>
                  </a:cxn>
                  <a:cxn ang="T77">
                    <a:pos x="T46" y="T47"/>
                  </a:cxn>
                  <a:cxn ang="T78">
                    <a:pos x="T48" y="T49"/>
                  </a:cxn>
                  <a:cxn ang="T79">
                    <a:pos x="T50" y="T51"/>
                  </a:cxn>
                  <a:cxn ang="T80">
                    <a:pos x="T52" y="T53"/>
                  </a:cxn>
                </a:cxnLst>
                <a:rect l="0" t="0" r="r" b="b"/>
                <a:pathLst>
                  <a:path w="737" h="397">
                    <a:moveTo>
                      <a:pt x="454" y="114"/>
                    </a:moveTo>
                    <a:lnTo>
                      <a:pt x="340" y="114"/>
                    </a:lnTo>
                    <a:lnTo>
                      <a:pt x="340" y="57"/>
                    </a:lnTo>
                    <a:lnTo>
                      <a:pt x="170" y="57"/>
                    </a:lnTo>
                    <a:lnTo>
                      <a:pt x="170" y="114"/>
                    </a:lnTo>
                    <a:lnTo>
                      <a:pt x="57" y="114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227"/>
                    </a:lnTo>
                    <a:lnTo>
                      <a:pt x="227" y="227"/>
                    </a:lnTo>
                    <a:lnTo>
                      <a:pt x="227" y="341"/>
                    </a:lnTo>
                    <a:lnTo>
                      <a:pt x="397" y="341"/>
                    </a:lnTo>
                    <a:lnTo>
                      <a:pt x="397" y="397"/>
                    </a:lnTo>
                    <a:lnTo>
                      <a:pt x="510" y="397"/>
                    </a:lnTo>
                    <a:lnTo>
                      <a:pt x="510" y="341"/>
                    </a:lnTo>
                    <a:lnTo>
                      <a:pt x="624" y="341"/>
                    </a:lnTo>
                    <a:lnTo>
                      <a:pt x="624" y="284"/>
                    </a:lnTo>
                    <a:lnTo>
                      <a:pt x="737" y="284"/>
                    </a:lnTo>
                    <a:lnTo>
                      <a:pt x="737" y="227"/>
                    </a:lnTo>
                    <a:lnTo>
                      <a:pt x="680" y="227"/>
                    </a:lnTo>
                    <a:lnTo>
                      <a:pt x="680" y="114"/>
                    </a:lnTo>
                    <a:lnTo>
                      <a:pt x="624" y="114"/>
                    </a:lnTo>
                    <a:lnTo>
                      <a:pt x="624" y="57"/>
                    </a:lnTo>
                    <a:lnTo>
                      <a:pt x="567" y="57"/>
                    </a:lnTo>
                    <a:lnTo>
                      <a:pt x="567" y="0"/>
                    </a:lnTo>
                    <a:lnTo>
                      <a:pt x="454" y="0"/>
                    </a:lnTo>
                    <a:lnTo>
                      <a:pt x="454" y="11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87" name="Freeform 940"/>
              <p:cNvSpPr>
                <a:spLocks/>
              </p:cNvSpPr>
              <p:nvPr/>
            </p:nvSpPr>
            <p:spPr bwMode="auto">
              <a:xfrm>
                <a:off x="7210425" y="3179763"/>
                <a:ext cx="630238" cy="720725"/>
              </a:xfrm>
              <a:custGeom>
                <a:avLst/>
                <a:gdLst>
                  <a:gd name="T0" fmla="*/ 0 w 397"/>
                  <a:gd name="T1" fmla="*/ 360363 h 454"/>
                  <a:gd name="T2" fmla="*/ 180975 w 397"/>
                  <a:gd name="T3" fmla="*/ 360363 h 454"/>
                  <a:gd name="T4" fmla="*/ 180975 w 397"/>
                  <a:gd name="T5" fmla="*/ 269875 h 454"/>
                  <a:gd name="T6" fmla="*/ 360363 w 397"/>
                  <a:gd name="T7" fmla="*/ 269875 h 454"/>
                  <a:gd name="T8" fmla="*/ 360363 w 397"/>
                  <a:gd name="T9" fmla="*/ 180975 h 454"/>
                  <a:gd name="T10" fmla="*/ 450850 w 397"/>
                  <a:gd name="T11" fmla="*/ 180975 h 454"/>
                  <a:gd name="T12" fmla="*/ 450850 w 397"/>
                  <a:gd name="T13" fmla="*/ 0 h 454"/>
                  <a:gd name="T14" fmla="*/ 630238 w 397"/>
                  <a:gd name="T15" fmla="*/ 0 h 454"/>
                  <a:gd name="T16" fmla="*/ 630238 w 397"/>
                  <a:gd name="T17" fmla="*/ 180975 h 454"/>
                  <a:gd name="T18" fmla="*/ 541338 w 397"/>
                  <a:gd name="T19" fmla="*/ 180975 h 454"/>
                  <a:gd name="T20" fmla="*/ 541338 w 397"/>
                  <a:gd name="T21" fmla="*/ 269875 h 454"/>
                  <a:gd name="T22" fmla="*/ 630238 w 397"/>
                  <a:gd name="T23" fmla="*/ 269875 h 454"/>
                  <a:gd name="T24" fmla="*/ 630238 w 397"/>
                  <a:gd name="T25" fmla="*/ 360363 h 454"/>
                  <a:gd name="T26" fmla="*/ 541338 w 397"/>
                  <a:gd name="T27" fmla="*/ 360363 h 454"/>
                  <a:gd name="T28" fmla="*/ 541338 w 397"/>
                  <a:gd name="T29" fmla="*/ 450850 h 454"/>
                  <a:gd name="T30" fmla="*/ 450850 w 397"/>
                  <a:gd name="T31" fmla="*/ 450850 h 454"/>
                  <a:gd name="T32" fmla="*/ 450850 w 397"/>
                  <a:gd name="T33" fmla="*/ 541338 h 454"/>
                  <a:gd name="T34" fmla="*/ 269875 w 397"/>
                  <a:gd name="T35" fmla="*/ 541338 h 454"/>
                  <a:gd name="T36" fmla="*/ 269875 w 397"/>
                  <a:gd name="T37" fmla="*/ 630238 h 454"/>
                  <a:gd name="T38" fmla="*/ 180975 w 397"/>
                  <a:gd name="T39" fmla="*/ 630238 h 454"/>
                  <a:gd name="T40" fmla="*/ 180975 w 397"/>
                  <a:gd name="T41" fmla="*/ 720725 h 454"/>
                  <a:gd name="T42" fmla="*/ 90488 w 397"/>
                  <a:gd name="T43" fmla="*/ 720725 h 454"/>
                  <a:gd name="T44" fmla="*/ 90488 w 397"/>
                  <a:gd name="T45" fmla="*/ 541338 h 454"/>
                  <a:gd name="T46" fmla="*/ 0 w 397"/>
                  <a:gd name="T47" fmla="*/ 541338 h 454"/>
                  <a:gd name="T48" fmla="*/ 0 w 397"/>
                  <a:gd name="T49" fmla="*/ 360363 h 454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</a:gdLst>
                <a:ahLst/>
                <a:cxnLst>
                  <a:cxn ang="T50">
                    <a:pos x="T0" y="T1"/>
                  </a:cxn>
                  <a:cxn ang="T51">
                    <a:pos x="T2" y="T3"/>
                  </a:cxn>
                  <a:cxn ang="T52">
                    <a:pos x="T4" y="T5"/>
                  </a:cxn>
                  <a:cxn ang="T53">
                    <a:pos x="T6" y="T7"/>
                  </a:cxn>
                  <a:cxn ang="T54">
                    <a:pos x="T8" y="T9"/>
                  </a:cxn>
                  <a:cxn ang="T55">
                    <a:pos x="T10" y="T11"/>
                  </a:cxn>
                  <a:cxn ang="T56">
                    <a:pos x="T12" y="T13"/>
                  </a:cxn>
                  <a:cxn ang="T57">
                    <a:pos x="T14" y="T15"/>
                  </a:cxn>
                  <a:cxn ang="T58">
                    <a:pos x="T16" y="T17"/>
                  </a:cxn>
                  <a:cxn ang="T59">
                    <a:pos x="T18" y="T19"/>
                  </a:cxn>
                  <a:cxn ang="T60">
                    <a:pos x="T20" y="T21"/>
                  </a:cxn>
                  <a:cxn ang="T61">
                    <a:pos x="T22" y="T23"/>
                  </a:cxn>
                  <a:cxn ang="T62">
                    <a:pos x="T24" y="T25"/>
                  </a:cxn>
                  <a:cxn ang="T63">
                    <a:pos x="T26" y="T27"/>
                  </a:cxn>
                  <a:cxn ang="T64">
                    <a:pos x="T28" y="T29"/>
                  </a:cxn>
                  <a:cxn ang="T65">
                    <a:pos x="T30" y="T31"/>
                  </a:cxn>
                  <a:cxn ang="T66">
                    <a:pos x="T32" y="T33"/>
                  </a:cxn>
                  <a:cxn ang="T67">
                    <a:pos x="T34" y="T35"/>
                  </a:cxn>
                  <a:cxn ang="T68">
                    <a:pos x="T36" y="T37"/>
                  </a:cxn>
                  <a:cxn ang="T69">
                    <a:pos x="T38" y="T39"/>
                  </a:cxn>
                  <a:cxn ang="T70">
                    <a:pos x="T40" y="T41"/>
                  </a:cxn>
                  <a:cxn ang="T71">
                    <a:pos x="T42" y="T43"/>
                  </a:cxn>
                  <a:cxn ang="T72">
                    <a:pos x="T44" y="T45"/>
                  </a:cxn>
                  <a:cxn ang="T73">
                    <a:pos x="T46" y="T47"/>
                  </a:cxn>
                  <a:cxn ang="T74">
                    <a:pos x="T48" y="T49"/>
                  </a:cxn>
                </a:cxnLst>
                <a:rect l="0" t="0" r="r" b="b"/>
                <a:pathLst>
                  <a:path w="397" h="454">
                    <a:moveTo>
                      <a:pt x="0" y="227"/>
                    </a:moveTo>
                    <a:lnTo>
                      <a:pt x="114" y="227"/>
                    </a:lnTo>
                    <a:lnTo>
                      <a:pt x="114" y="170"/>
                    </a:lnTo>
                    <a:lnTo>
                      <a:pt x="227" y="170"/>
                    </a:lnTo>
                    <a:lnTo>
                      <a:pt x="227" y="114"/>
                    </a:lnTo>
                    <a:lnTo>
                      <a:pt x="284" y="114"/>
                    </a:lnTo>
                    <a:lnTo>
                      <a:pt x="284" y="0"/>
                    </a:lnTo>
                    <a:lnTo>
                      <a:pt x="397" y="0"/>
                    </a:lnTo>
                    <a:lnTo>
                      <a:pt x="397" y="114"/>
                    </a:lnTo>
                    <a:lnTo>
                      <a:pt x="341" y="114"/>
                    </a:lnTo>
                    <a:lnTo>
                      <a:pt x="341" y="170"/>
                    </a:lnTo>
                    <a:lnTo>
                      <a:pt x="397" y="170"/>
                    </a:lnTo>
                    <a:lnTo>
                      <a:pt x="397" y="227"/>
                    </a:lnTo>
                    <a:lnTo>
                      <a:pt x="341" y="227"/>
                    </a:lnTo>
                    <a:lnTo>
                      <a:pt x="341" y="284"/>
                    </a:lnTo>
                    <a:lnTo>
                      <a:pt x="284" y="284"/>
                    </a:lnTo>
                    <a:lnTo>
                      <a:pt x="284" y="341"/>
                    </a:lnTo>
                    <a:lnTo>
                      <a:pt x="170" y="341"/>
                    </a:lnTo>
                    <a:lnTo>
                      <a:pt x="170" y="397"/>
                    </a:lnTo>
                    <a:lnTo>
                      <a:pt x="114" y="397"/>
                    </a:lnTo>
                    <a:lnTo>
                      <a:pt x="114" y="454"/>
                    </a:lnTo>
                    <a:lnTo>
                      <a:pt x="57" y="454"/>
                    </a:lnTo>
                    <a:lnTo>
                      <a:pt x="57" y="341"/>
                    </a:lnTo>
                    <a:lnTo>
                      <a:pt x="0" y="341"/>
                    </a:lnTo>
                    <a:lnTo>
                      <a:pt x="0" y="22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88" name="Freeform 941"/>
              <p:cNvSpPr>
                <a:spLocks/>
              </p:cNvSpPr>
              <p:nvPr/>
            </p:nvSpPr>
            <p:spPr bwMode="auto">
              <a:xfrm>
                <a:off x="7121525" y="3630613"/>
                <a:ext cx="809625" cy="630237"/>
              </a:xfrm>
              <a:custGeom>
                <a:avLst/>
                <a:gdLst>
                  <a:gd name="T0" fmla="*/ 358775 w 510"/>
                  <a:gd name="T1" fmla="*/ 179387 h 397"/>
                  <a:gd name="T2" fmla="*/ 630238 w 510"/>
                  <a:gd name="T3" fmla="*/ 179387 h 397"/>
                  <a:gd name="T4" fmla="*/ 630238 w 510"/>
                  <a:gd name="T5" fmla="*/ 90487 h 397"/>
                  <a:gd name="T6" fmla="*/ 630238 w 510"/>
                  <a:gd name="T7" fmla="*/ 0 h 397"/>
                  <a:gd name="T8" fmla="*/ 809625 w 510"/>
                  <a:gd name="T9" fmla="*/ 0 h 397"/>
                  <a:gd name="T10" fmla="*/ 809625 w 510"/>
                  <a:gd name="T11" fmla="*/ 90487 h 397"/>
                  <a:gd name="T12" fmla="*/ 719138 w 510"/>
                  <a:gd name="T13" fmla="*/ 90487 h 397"/>
                  <a:gd name="T14" fmla="*/ 719138 w 510"/>
                  <a:gd name="T15" fmla="*/ 360362 h 397"/>
                  <a:gd name="T16" fmla="*/ 630238 w 510"/>
                  <a:gd name="T17" fmla="*/ 360362 h 397"/>
                  <a:gd name="T18" fmla="*/ 630238 w 510"/>
                  <a:gd name="T19" fmla="*/ 449262 h 397"/>
                  <a:gd name="T20" fmla="*/ 539750 w 510"/>
                  <a:gd name="T21" fmla="*/ 449262 h 397"/>
                  <a:gd name="T22" fmla="*/ 539750 w 510"/>
                  <a:gd name="T23" fmla="*/ 539750 h 397"/>
                  <a:gd name="T24" fmla="*/ 539750 w 510"/>
                  <a:gd name="T25" fmla="*/ 630237 h 397"/>
                  <a:gd name="T26" fmla="*/ 449263 w 510"/>
                  <a:gd name="T27" fmla="*/ 630237 h 397"/>
                  <a:gd name="T28" fmla="*/ 269875 w 510"/>
                  <a:gd name="T29" fmla="*/ 630237 h 397"/>
                  <a:gd name="T30" fmla="*/ 269875 w 510"/>
                  <a:gd name="T31" fmla="*/ 539750 h 397"/>
                  <a:gd name="T32" fmla="*/ 179388 w 510"/>
                  <a:gd name="T33" fmla="*/ 539750 h 397"/>
                  <a:gd name="T34" fmla="*/ 179388 w 510"/>
                  <a:gd name="T35" fmla="*/ 449262 h 397"/>
                  <a:gd name="T36" fmla="*/ 0 w 510"/>
                  <a:gd name="T37" fmla="*/ 449262 h 397"/>
                  <a:gd name="T38" fmla="*/ 0 w 510"/>
                  <a:gd name="T39" fmla="*/ 360362 h 397"/>
                  <a:gd name="T40" fmla="*/ 88900 w 510"/>
                  <a:gd name="T41" fmla="*/ 360362 h 397"/>
                  <a:gd name="T42" fmla="*/ 88900 w 510"/>
                  <a:gd name="T43" fmla="*/ 269875 h 397"/>
                  <a:gd name="T44" fmla="*/ 269875 w 510"/>
                  <a:gd name="T45" fmla="*/ 269875 h 397"/>
                  <a:gd name="T46" fmla="*/ 269875 w 510"/>
                  <a:gd name="T47" fmla="*/ 179387 h 397"/>
                  <a:gd name="T48" fmla="*/ 358775 w 510"/>
                  <a:gd name="T49" fmla="*/ 179387 h 397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</a:gdLst>
                <a:ahLst/>
                <a:cxnLst>
                  <a:cxn ang="T50">
                    <a:pos x="T0" y="T1"/>
                  </a:cxn>
                  <a:cxn ang="T51">
                    <a:pos x="T2" y="T3"/>
                  </a:cxn>
                  <a:cxn ang="T52">
                    <a:pos x="T4" y="T5"/>
                  </a:cxn>
                  <a:cxn ang="T53">
                    <a:pos x="T6" y="T7"/>
                  </a:cxn>
                  <a:cxn ang="T54">
                    <a:pos x="T8" y="T9"/>
                  </a:cxn>
                  <a:cxn ang="T55">
                    <a:pos x="T10" y="T11"/>
                  </a:cxn>
                  <a:cxn ang="T56">
                    <a:pos x="T12" y="T13"/>
                  </a:cxn>
                  <a:cxn ang="T57">
                    <a:pos x="T14" y="T15"/>
                  </a:cxn>
                  <a:cxn ang="T58">
                    <a:pos x="T16" y="T17"/>
                  </a:cxn>
                  <a:cxn ang="T59">
                    <a:pos x="T18" y="T19"/>
                  </a:cxn>
                  <a:cxn ang="T60">
                    <a:pos x="T20" y="T21"/>
                  </a:cxn>
                  <a:cxn ang="T61">
                    <a:pos x="T22" y="T23"/>
                  </a:cxn>
                  <a:cxn ang="T62">
                    <a:pos x="T24" y="T25"/>
                  </a:cxn>
                  <a:cxn ang="T63">
                    <a:pos x="T26" y="T27"/>
                  </a:cxn>
                  <a:cxn ang="T64">
                    <a:pos x="T28" y="T29"/>
                  </a:cxn>
                  <a:cxn ang="T65">
                    <a:pos x="T30" y="T31"/>
                  </a:cxn>
                  <a:cxn ang="T66">
                    <a:pos x="T32" y="T33"/>
                  </a:cxn>
                  <a:cxn ang="T67">
                    <a:pos x="T34" y="T35"/>
                  </a:cxn>
                  <a:cxn ang="T68">
                    <a:pos x="T36" y="T37"/>
                  </a:cxn>
                  <a:cxn ang="T69">
                    <a:pos x="T38" y="T39"/>
                  </a:cxn>
                  <a:cxn ang="T70">
                    <a:pos x="T40" y="T41"/>
                  </a:cxn>
                  <a:cxn ang="T71">
                    <a:pos x="T42" y="T43"/>
                  </a:cxn>
                  <a:cxn ang="T72">
                    <a:pos x="T44" y="T45"/>
                  </a:cxn>
                  <a:cxn ang="T73">
                    <a:pos x="T46" y="T47"/>
                  </a:cxn>
                  <a:cxn ang="T74">
                    <a:pos x="T48" y="T49"/>
                  </a:cxn>
                </a:cxnLst>
                <a:rect l="0" t="0" r="r" b="b"/>
                <a:pathLst>
                  <a:path w="510" h="397">
                    <a:moveTo>
                      <a:pt x="226" y="113"/>
                    </a:moveTo>
                    <a:lnTo>
                      <a:pt x="397" y="113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510" y="0"/>
                    </a:lnTo>
                    <a:lnTo>
                      <a:pt x="510" y="57"/>
                    </a:lnTo>
                    <a:lnTo>
                      <a:pt x="453" y="57"/>
                    </a:lnTo>
                    <a:lnTo>
                      <a:pt x="453" y="227"/>
                    </a:lnTo>
                    <a:lnTo>
                      <a:pt x="397" y="227"/>
                    </a:lnTo>
                    <a:lnTo>
                      <a:pt x="397" y="283"/>
                    </a:lnTo>
                    <a:lnTo>
                      <a:pt x="340" y="283"/>
                    </a:lnTo>
                    <a:lnTo>
                      <a:pt x="340" y="340"/>
                    </a:lnTo>
                    <a:lnTo>
                      <a:pt x="340" y="397"/>
                    </a:lnTo>
                    <a:lnTo>
                      <a:pt x="283" y="397"/>
                    </a:lnTo>
                    <a:lnTo>
                      <a:pt x="170" y="397"/>
                    </a:lnTo>
                    <a:lnTo>
                      <a:pt x="170" y="340"/>
                    </a:lnTo>
                    <a:lnTo>
                      <a:pt x="113" y="340"/>
                    </a:lnTo>
                    <a:lnTo>
                      <a:pt x="113" y="283"/>
                    </a:lnTo>
                    <a:lnTo>
                      <a:pt x="0" y="283"/>
                    </a:lnTo>
                    <a:lnTo>
                      <a:pt x="0" y="227"/>
                    </a:lnTo>
                    <a:lnTo>
                      <a:pt x="56" y="227"/>
                    </a:lnTo>
                    <a:lnTo>
                      <a:pt x="56" y="170"/>
                    </a:lnTo>
                    <a:lnTo>
                      <a:pt x="170" y="170"/>
                    </a:lnTo>
                    <a:lnTo>
                      <a:pt x="170" y="113"/>
                    </a:lnTo>
                    <a:lnTo>
                      <a:pt x="226" y="11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89" name="Freeform 942"/>
              <p:cNvSpPr>
                <a:spLocks/>
              </p:cNvSpPr>
              <p:nvPr/>
            </p:nvSpPr>
            <p:spPr bwMode="auto">
              <a:xfrm>
                <a:off x="7480300" y="3900488"/>
                <a:ext cx="630238" cy="720725"/>
              </a:xfrm>
              <a:custGeom>
                <a:avLst/>
                <a:gdLst>
                  <a:gd name="T0" fmla="*/ 271463 w 397"/>
                  <a:gd name="T1" fmla="*/ 90488 h 454"/>
                  <a:gd name="T2" fmla="*/ 450850 w 397"/>
                  <a:gd name="T3" fmla="*/ 90488 h 454"/>
                  <a:gd name="T4" fmla="*/ 450850 w 397"/>
                  <a:gd name="T5" fmla="*/ 0 h 454"/>
                  <a:gd name="T6" fmla="*/ 630238 w 397"/>
                  <a:gd name="T7" fmla="*/ 0 h 454"/>
                  <a:gd name="T8" fmla="*/ 630238 w 397"/>
                  <a:gd name="T9" fmla="*/ 630238 h 454"/>
                  <a:gd name="T10" fmla="*/ 450850 w 397"/>
                  <a:gd name="T11" fmla="*/ 630238 h 454"/>
                  <a:gd name="T12" fmla="*/ 450850 w 397"/>
                  <a:gd name="T13" fmla="*/ 720725 h 454"/>
                  <a:gd name="T14" fmla="*/ 90488 w 397"/>
                  <a:gd name="T15" fmla="*/ 720725 h 454"/>
                  <a:gd name="T16" fmla="*/ 90488 w 397"/>
                  <a:gd name="T17" fmla="*/ 539750 h 454"/>
                  <a:gd name="T18" fmla="*/ 0 w 397"/>
                  <a:gd name="T19" fmla="*/ 539750 h 454"/>
                  <a:gd name="T20" fmla="*/ 0 w 397"/>
                  <a:gd name="T21" fmla="*/ 360363 h 454"/>
                  <a:gd name="T22" fmla="*/ 180975 w 397"/>
                  <a:gd name="T23" fmla="*/ 360363 h 454"/>
                  <a:gd name="T24" fmla="*/ 180975 w 397"/>
                  <a:gd name="T25" fmla="*/ 179388 h 454"/>
                  <a:gd name="T26" fmla="*/ 271463 w 397"/>
                  <a:gd name="T27" fmla="*/ 179388 h 454"/>
                  <a:gd name="T28" fmla="*/ 271463 w 397"/>
                  <a:gd name="T29" fmla="*/ 90488 h 454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</a:gdLst>
                <a:ahLst/>
                <a:cxnLst>
                  <a:cxn ang="T30">
                    <a:pos x="T0" y="T1"/>
                  </a:cxn>
                  <a:cxn ang="T31">
                    <a:pos x="T2" y="T3"/>
                  </a:cxn>
                  <a:cxn ang="T32">
                    <a:pos x="T4" y="T5"/>
                  </a:cxn>
                  <a:cxn ang="T33">
                    <a:pos x="T6" y="T7"/>
                  </a:cxn>
                  <a:cxn ang="T34">
                    <a:pos x="T8" y="T9"/>
                  </a:cxn>
                  <a:cxn ang="T35">
                    <a:pos x="T10" y="T11"/>
                  </a:cxn>
                  <a:cxn ang="T36">
                    <a:pos x="T12" y="T13"/>
                  </a:cxn>
                  <a:cxn ang="T37">
                    <a:pos x="T14" y="T15"/>
                  </a:cxn>
                  <a:cxn ang="T38">
                    <a:pos x="T16" y="T17"/>
                  </a:cxn>
                  <a:cxn ang="T39">
                    <a:pos x="T18" y="T19"/>
                  </a:cxn>
                  <a:cxn ang="T40">
                    <a:pos x="T20" y="T21"/>
                  </a:cxn>
                  <a:cxn ang="T41">
                    <a:pos x="T22" y="T23"/>
                  </a:cxn>
                  <a:cxn ang="T42">
                    <a:pos x="T24" y="T25"/>
                  </a:cxn>
                  <a:cxn ang="T43">
                    <a:pos x="T26" y="T27"/>
                  </a:cxn>
                  <a:cxn ang="T44">
                    <a:pos x="T28" y="T29"/>
                  </a:cxn>
                </a:cxnLst>
                <a:rect l="0" t="0" r="r" b="b"/>
                <a:pathLst>
                  <a:path w="397" h="454">
                    <a:moveTo>
                      <a:pt x="171" y="57"/>
                    </a:moveTo>
                    <a:lnTo>
                      <a:pt x="284" y="57"/>
                    </a:lnTo>
                    <a:lnTo>
                      <a:pt x="284" y="0"/>
                    </a:lnTo>
                    <a:lnTo>
                      <a:pt x="397" y="0"/>
                    </a:lnTo>
                    <a:lnTo>
                      <a:pt x="397" y="397"/>
                    </a:lnTo>
                    <a:lnTo>
                      <a:pt x="284" y="397"/>
                    </a:lnTo>
                    <a:lnTo>
                      <a:pt x="284" y="454"/>
                    </a:lnTo>
                    <a:lnTo>
                      <a:pt x="57" y="454"/>
                    </a:lnTo>
                    <a:lnTo>
                      <a:pt x="57" y="340"/>
                    </a:lnTo>
                    <a:lnTo>
                      <a:pt x="0" y="340"/>
                    </a:lnTo>
                    <a:lnTo>
                      <a:pt x="0" y="227"/>
                    </a:lnTo>
                    <a:lnTo>
                      <a:pt x="114" y="227"/>
                    </a:lnTo>
                    <a:lnTo>
                      <a:pt x="114" y="113"/>
                    </a:lnTo>
                    <a:lnTo>
                      <a:pt x="171" y="113"/>
                    </a:lnTo>
                    <a:lnTo>
                      <a:pt x="171" y="5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90" name="Freeform 943"/>
              <p:cNvSpPr>
                <a:spLocks/>
              </p:cNvSpPr>
              <p:nvPr/>
            </p:nvSpPr>
            <p:spPr bwMode="auto">
              <a:xfrm>
                <a:off x="6221413" y="4800600"/>
                <a:ext cx="449262" cy="450850"/>
              </a:xfrm>
              <a:custGeom>
                <a:avLst/>
                <a:gdLst>
                  <a:gd name="T0" fmla="*/ 179387 w 283"/>
                  <a:gd name="T1" fmla="*/ 0 h 284"/>
                  <a:gd name="T2" fmla="*/ 449262 w 283"/>
                  <a:gd name="T3" fmla="*/ 0 h 284"/>
                  <a:gd name="T4" fmla="*/ 449262 w 283"/>
                  <a:gd name="T5" fmla="*/ 450850 h 284"/>
                  <a:gd name="T6" fmla="*/ 88900 w 283"/>
                  <a:gd name="T7" fmla="*/ 450850 h 284"/>
                  <a:gd name="T8" fmla="*/ 88900 w 283"/>
                  <a:gd name="T9" fmla="*/ 269875 h 284"/>
                  <a:gd name="T10" fmla="*/ 0 w 283"/>
                  <a:gd name="T11" fmla="*/ 269875 h 284"/>
                  <a:gd name="T12" fmla="*/ 0 w 283"/>
                  <a:gd name="T13" fmla="*/ 179388 h 284"/>
                  <a:gd name="T14" fmla="*/ 179387 w 283"/>
                  <a:gd name="T15" fmla="*/ 179388 h 284"/>
                  <a:gd name="T16" fmla="*/ 179387 w 283"/>
                  <a:gd name="T17" fmla="*/ 0 h 284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283" h="284">
                    <a:moveTo>
                      <a:pt x="113" y="0"/>
                    </a:moveTo>
                    <a:lnTo>
                      <a:pt x="283" y="0"/>
                    </a:lnTo>
                    <a:lnTo>
                      <a:pt x="283" y="284"/>
                    </a:lnTo>
                    <a:lnTo>
                      <a:pt x="56" y="284"/>
                    </a:lnTo>
                    <a:lnTo>
                      <a:pt x="56" y="170"/>
                    </a:lnTo>
                    <a:lnTo>
                      <a:pt x="0" y="170"/>
                    </a:lnTo>
                    <a:lnTo>
                      <a:pt x="0" y="113"/>
                    </a:lnTo>
                    <a:lnTo>
                      <a:pt x="113" y="113"/>
                    </a:lnTo>
                    <a:lnTo>
                      <a:pt x="113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91" name="Freeform 944"/>
              <p:cNvSpPr>
                <a:spLocks/>
              </p:cNvSpPr>
              <p:nvPr/>
            </p:nvSpPr>
            <p:spPr bwMode="auto">
              <a:xfrm>
                <a:off x="6400800" y="4530725"/>
                <a:ext cx="720725" cy="449263"/>
              </a:xfrm>
              <a:custGeom>
                <a:avLst/>
                <a:gdLst>
                  <a:gd name="T0" fmla="*/ 269875 w 454"/>
                  <a:gd name="T1" fmla="*/ 449263 h 283"/>
                  <a:gd name="T2" fmla="*/ 360363 w 454"/>
                  <a:gd name="T3" fmla="*/ 449263 h 283"/>
                  <a:gd name="T4" fmla="*/ 360363 w 454"/>
                  <a:gd name="T5" fmla="*/ 360363 h 283"/>
                  <a:gd name="T6" fmla="*/ 450850 w 454"/>
                  <a:gd name="T7" fmla="*/ 360363 h 283"/>
                  <a:gd name="T8" fmla="*/ 450850 w 454"/>
                  <a:gd name="T9" fmla="*/ 449263 h 283"/>
                  <a:gd name="T10" fmla="*/ 720725 w 454"/>
                  <a:gd name="T11" fmla="*/ 449263 h 283"/>
                  <a:gd name="T12" fmla="*/ 720725 w 454"/>
                  <a:gd name="T13" fmla="*/ 179388 h 283"/>
                  <a:gd name="T14" fmla="*/ 630238 w 454"/>
                  <a:gd name="T15" fmla="*/ 179388 h 283"/>
                  <a:gd name="T16" fmla="*/ 630238 w 454"/>
                  <a:gd name="T17" fmla="*/ 90488 h 283"/>
                  <a:gd name="T18" fmla="*/ 360363 w 454"/>
                  <a:gd name="T19" fmla="*/ 90488 h 283"/>
                  <a:gd name="T20" fmla="*/ 360363 w 454"/>
                  <a:gd name="T21" fmla="*/ 0 h 283"/>
                  <a:gd name="T22" fmla="*/ 179388 w 454"/>
                  <a:gd name="T23" fmla="*/ 0 h 283"/>
                  <a:gd name="T24" fmla="*/ 179388 w 454"/>
                  <a:gd name="T25" fmla="*/ 90488 h 283"/>
                  <a:gd name="T26" fmla="*/ 90488 w 454"/>
                  <a:gd name="T27" fmla="*/ 90488 h 283"/>
                  <a:gd name="T28" fmla="*/ 90488 w 454"/>
                  <a:gd name="T29" fmla="*/ 0 h 283"/>
                  <a:gd name="T30" fmla="*/ 0 w 454"/>
                  <a:gd name="T31" fmla="*/ 0 h 283"/>
                  <a:gd name="T32" fmla="*/ 0 w 454"/>
                  <a:gd name="T33" fmla="*/ 269875 h 283"/>
                  <a:gd name="T34" fmla="*/ 269875 w 454"/>
                  <a:gd name="T35" fmla="*/ 269875 h 283"/>
                  <a:gd name="T36" fmla="*/ 269875 w 454"/>
                  <a:gd name="T37" fmla="*/ 449263 h 283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0" t="0" r="r" b="b"/>
                <a:pathLst>
                  <a:path w="454" h="283">
                    <a:moveTo>
                      <a:pt x="170" y="283"/>
                    </a:moveTo>
                    <a:lnTo>
                      <a:pt x="227" y="283"/>
                    </a:lnTo>
                    <a:lnTo>
                      <a:pt x="227" y="227"/>
                    </a:lnTo>
                    <a:lnTo>
                      <a:pt x="284" y="227"/>
                    </a:lnTo>
                    <a:lnTo>
                      <a:pt x="284" y="283"/>
                    </a:lnTo>
                    <a:lnTo>
                      <a:pt x="454" y="283"/>
                    </a:lnTo>
                    <a:lnTo>
                      <a:pt x="454" y="113"/>
                    </a:lnTo>
                    <a:lnTo>
                      <a:pt x="397" y="113"/>
                    </a:lnTo>
                    <a:lnTo>
                      <a:pt x="397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113" y="0"/>
                    </a:lnTo>
                    <a:lnTo>
                      <a:pt x="113" y="57"/>
                    </a:lnTo>
                    <a:lnTo>
                      <a:pt x="57" y="57"/>
                    </a:lnTo>
                    <a:lnTo>
                      <a:pt x="57" y="0"/>
                    </a:lnTo>
                    <a:lnTo>
                      <a:pt x="0" y="0"/>
                    </a:lnTo>
                    <a:lnTo>
                      <a:pt x="0" y="170"/>
                    </a:lnTo>
                    <a:lnTo>
                      <a:pt x="170" y="170"/>
                    </a:lnTo>
                    <a:lnTo>
                      <a:pt x="170" y="28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92" name="Freeform 945"/>
              <p:cNvSpPr>
                <a:spLocks/>
              </p:cNvSpPr>
              <p:nvPr/>
            </p:nvSpPr>
            <p:spPr bwMode="auto">
              <a:xfrm>
                <a:off x="7121525" y="4530725"/>
                <a:ext cx="630238" cy="539750"/>
              </a:xfrm>
              <a:custGeom>
                <a:avLst/>
                <a:gdLst>
                  <a:gd name="T0" fmla="*/ 0 w 397"/>
                  <a:gd name="T1" fmla="*/ 449263 h 340"/>
                  <a:gd name="T2" fmla="*/ 88900 w 397"/>
                  <a:gd name="T3" fmla="*/ 449263 h 340"/>
                  <a:gd name="T4" fmla="*/ 88900 w 397"/>
                  <a:gd name="T5" fmla="*/ 539750 h 340"/>
                  <a:gd name="T6" fmla="*/ 358775 w 397"/>
                  <a:gd name="T7" fmla="*/ 539750 h 340"/>
                  <a:gd name="T8" fmla="*/ 358775 w 397"/>
                  <a:gd name="T9" fmla="*/ 449263 h 340"/>
                  <a:gd name="T10" fmla="*/ 539750 w 397"/>
                  <a:gd name="T11" fmla="*/ 449263 h 340"/>
                  <a:gd name="T12" fmla="*/ 539750 w 397"/>
                  <a:gd name="T13" fmla="*/ 360363 h 340"/>
                  <a:gd name="T14" fmla="*/ 630238 w 397"/>
                  <a:gd name="T15" fmla="*/ 360363 h 340"/>
                  <a:gd name="T16" fmla="*/ 630238 w 397"/>
                  <a:gd name="T17" fmla="*/ 269875 h 340"/>
                  <a:gd name="T18" fmla="*/ 539750 w 397"/>
                  <a:gd name="T19" fmla="*/ 269875 h 340"/>
                  <a:gd name="T20" fmla="*/ 539750 w 397"/>
                  <a:gd name="T21" fmla="*/ 90488 h 340"/>
                  <a:gd name="T22" fmla="*/ 449263 w 397"/>
                  <a:gd name="T23" fmla="*/ 90488 h 340"/>
                  <a:gd name="T24" fmla="*/ 449263 w 397"/>
                  <a:gd name="T25" fmla="*/ 0 h 340"/>
                  <a:gd name="T26" fmla="*/ 269875 w 397"/>
                  <a:gd name="T27" fmla="*/ 0 h 340"/>
                  <a:gd name="T28" fmla="*/ 269875 w 397"/>
                  <a:gd name="T29" fmla="*/ 90488 h 340"/>
                  <a:gd name="T30" fmla="*/ 88900 w 397"/>
                  <a:gd name="T31" fmla="*/ 90488 h 340"/>
                  <a:gd name="T32" fmla="*/ 88900 w 397"/>
                  <a:gd name="T33" fmla="*/ 179388 h 340"/>
                  <a:gd name="T34" fmla="*/ 0 w 397"/>
                  <a:gd name="T35" fmla="*/ 179388 h 340"/>
                  <a:gd name="T36" fmla="*/ 0 w 397"/>
                  <a:gd name="T37" fmla="*/ 449263 h 340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0" t="0" r="r" b="b"/>
                <a:pathLst>
                  <a:path w="397" h="340">
                    <a:moveTo>
                      <a:pt x="0" y="283"/>
                    </a:moveTo>
                    <a:lnTo>
                      <a:pt x="56" y="283"/>
                    </a:lnTo>
                    <a:lnTo>
                      <a:pt x="56" y="340"/>
                    </a:lnTo>
                    <a:lnTo>
                      <a:pt x="226" y="340"/>
                    </a:lnTo>
                    <a:lnTo>
                      <a:pt x="226" y="283"/>
                    </a:lnTo>
                    <a:lnTo>
                      <a:pt x="340" y="283"/>
                    </a:lnTo>
                    <a:lnTo>
                      <a:pt x="340" y="227"/>
                    </a:lnTo>
                    <a:lnTo>
                      <a:pt x="397" y="227"/>
                    </a:lnTo>
                    <a:lnTo>
                      <a:pt x="397" y="170"/>
                    </a:lnTo>
                    <a:lnTo>
                      <a:pt x="340" y="170"/>
                    </a:lnTo>
                    <a:lnTo>
                      <a:pt x="340" y="57"/>
                    </a:lnTo>
                    <a:lnTo>
                      <a:pt x="283" y="57"/>
                    </a:lnTo>
                    <a:lnTo>
                      <a:pt x="283" y="0"/>
                    </a:lnTo>
                    <a:lnTo>
                      <a:pt x="170" y="0"/>
                    </a:lnTo>
                    <a:lnTo>
                      <a:pt x="170" y="57"/>
                    </a:lnTo>
                    <a:lnTo>
                      <a:pt x="56" y="57"/>
                    </a:lnTo>
                    <a:lnTo>
                      <a:pt x="56" y="113"/>
                    </a:lnTo>
                    <a:lnTo>
                      <a:pt x="0" y="113"/>
                    </a:lnTo>
                    <a:lnTo>
                      <a:pt x="0" y="283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93" name="Freeform 946"/>
              <p:cNvSpPr>
                <a:spLocks/>
              </p:cNvSpPr>
              <p:nvPr/>
            </p:nvSpPr>
            <p:spPr bwMode="auto">
              <a:xfrm>
                <a:off x="6400800" y="4891088"/>
                <a:ext cx="1169988" cy="719137"/>
              </a:xfrm>
              <a:custGeom>
                <a:avLst/>
                <a:gdLst>
                  <a:gd name="T0" fmla="*/ 1169988 w 737"/>
                  <a:gd name="T1" fmla="*/ 88900 h 453"/>
                  <a:gd name="T2" fmla="*/ 1169988 w 737"/>
                  <a:gd name="T3" fmla="*/ 449262 h 453"/>
                  <a:gd name="T4" fmla="*/ 1079500 w 737"/>
                  <a:gd name="T5" fmla="*/ 449262 h 453"/>
                  <a:gd name="T6" fmla="*/ 1079500 w 737"/>
                  <a:gd name="T7" fmla="*/ 719137 h 453"/>
                  <a:gd name="T8" fmla="*/ 990600 w 737"/>
                  <a:gd name="T9" fmla="*/ 719137 h 453"/>
                  <a:gd name="T10" fmla="*/ 990600 w 737"/>
                  <a:gd name="T11" fmla="*/ 630237 h 453"/>
                  <a:gd name="T12" fmla="*/ 90488 w 737"/>
                  <a:gd name="T13" fmla="*/ 630237 h 453"/>
                  <a:gd name="T14" fmla="*/ 90488 w 737"/>
                  <a:gd name="T15" fmla="*/ 449262 h 453"/>
                  <a:gd name="T16" fmla="*/ 0 w 737"/>
                  <a:gd name="T17" fmla="*/ 449262 h 453"/>
                  <a:gd name="T18" fmla="*/ 0 w 737"/>
                  <a:gd name="T19" fmla="*/ 360362 h 453"/>
                  <a:gd name="T20" fmla="*/ 269875 w 737"/>
                  <a:gd name="T21" fmla="*/ 360362 h 453"/>
                  <a:gd name="T22" fmla="*/ 269875 w 737"/>
                  <a:gd name="T23" fmla="*/ 88900 h 453"/>
                  <a:gd name="T24" fmla="*/ 360363 w 737"/>
                  <a:gd name="T25" fmla="*/ 88900 h 453"/>
                  <a:gd name="T26" fmla="*/ 360363 w 737"/>
                  <a:gd name="T27" fmla="*/ 0 h 453"/>
                  <a:gd name="T28" fmla="*/ 450850 w 737"/>
                  <a:gd name="T29" fmla="*/ 0 h 453"/>
                  <a:gd name="T30" fmla="*/ 450850 w 737"/>
                  <a:gd name="T31" fmla="*/ 88900 h 453"/>
                  <a:gd name="T32" fmla="*/ 809625 w 737"/>
                  <a:gd name="T33" fmla="*/ 88900 h 453"/>
                  <a:gd name="T34" fmla="*/ 809625 w 737"/>
                  <a:gd name="T35" fmla="*/ 179387 h 453"/>
                  <a:gd name="T36" fmla="*/ 1079500 w 737"/>
                  <a:gd name="T37" fmla="*/ 179387 h 453"/>
                  <a:gd name="T38" fmla="*/ 1079500 w 737"/>
                  <a:gd name="T39" fmla="*/ 88900 h 453"/>
                  <a:gd name="T40" fmla="*/ 1169988 w 737"/>
                  <a:gd name="T41" fmla="*/ 88900 h 453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</a:gdLst>
                <a:ahLst/>
                <a:cxnLst>
                  <a:cxn ang="T42">
                    <a:pos x="T0" y="T1"/>
                  </a:cxn>
                  <a:cxn ang="T43">
                    <a:pos x="T2" y="T3"/>
                  </a:cxn>
                  <a:cxn ang="T44">
                    <a:pos x="T4" y="T5"/>
                  </a:cxn>
                  <a:cxn ang="T45">
                    <a:pos x="T6" y="T7"/>
                  </a:cxn>
                  <a:cxn ang="T46">
                    <a:pos x="T8" y="T9"/>
                  </a:cxn>
                  <a:cxn ang="T47">
                    <a:pos x="T10" y="T11"/>
                  </a:cxn>
                  <a:cxn ang="T48">
                    <a:pos x="T12" y="T13"/>
                  </a:cxn>
                  <a:cxn ang="T49">
                    <a:pos x="T14" y="T15"/>
                  </a:cxn>
                  <a:cxn ang="T50">
                    <a:pos x="T16" y="T17"/>
                  </a:cxn>
                  <a:cxn ang="T51">
                    <a:pos x="T18" y="T19"/>
                  </a:cxn>
                  <a:cxn ang="T52">
                    <a:pos x="T20" y="T21"/>
                  </a:cxn>
                  <a:cxn ang="T53">
                    <a:pos x="T22" y="T23"/>
                  </a:cxn>
                  <a:cxn ang="T54">
                    <a:pos x="T24" y="T25"/>
                  </a:cxn>
                  <a:cxn ang="T55">
                    <a:pos x="T26" y="T27"/>
                  </a:cxn>
                  <a:cxn ang="T56">
                    <a:pos x="T28" y="T29"/>
                  </a:cxn>
                  <a:cxn ang="T57">
                    <a:pos x="T30" y="T31"/>
                  </a:cxn>
                  <a:cxn ang="T58">
                    <a:pos x="T32" y="T33"/>
                  </a:cxn>
                  <a:cxn ang="T59">
                    <a:pos x="T34" y="T35"/>
                  </a:cxn>
                  <a:cxn ang="T60">
                    <a:pos x="T36" y="T37"/>
                  </a:cxn>
                  <a:cxn ang="T61">
                    <a:pos x="T38" y="T39"/>
                  </a:cxn>
                  <a:cxn ang="T62">
                    <a:pos x="T40" y="T41"/>
                  </a:cxn>
                </a:cxnLst>
                <a:rect l="0" t="0" r="r" b="b"/>
                <a:pathLst>
                  <a:path w="737" h="453">
                    <a:moveTo>
                      <a:pt x="737" y="56"/>
                    </a:moveTo>
                    <a:lnTo>
                      <a:pt x="737" y="283"/>
                    </a:lnTo>
                    <a:lnTo>
                      <a:pt x="680" y="283"/>
                    </a:lnTo>
                    <a:lnTo>
                      <a:pt x="680" y="453"/>
                    </a:lnTo>
                    <a:lnTo>
                      <a:pt x="624" y="453"/>
                    </a:lnTo>
                    <a:lnTo>
                      <a:pt x="624" y="397"/>
                    </a:lnTo>
                    <a:lnTo>
                      <a:pt x="57" y="397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227"/>
                    </a:lnTo>
                    <a:lnTo>
                      <a:pt x="170" y="227"/>
                    </a:lnTo>
                    <a:lnTo>
                      <a:pt x="170" y="56"/>
                    </a:lnTo>
                    <a:lnTo>
                      <a:pt x="227" y="56"/>
                    </a:lnTo>
                    <a:lnTo>
                      <a:pt x="227" y="0"/>
                    </a:lnTo>
                    <a:lnTo>
                      <a:pt x="284" y="0"/>
                    </a:lnTo>
                    <a:lnTo>
                      <a:pt x="284" y="56"/>
                    </a:lnTo>
                    <a:lnTo>
                      <a:pt x="510" y="56"/>
                    </a:lnTo>
                    <a:lnTo>
                      <a:pt x="510" y="113"/>
                    </a:lnTo>
                    <a:lnTo>
                      <a:pt x="680" y="113"/>
                    </a:lnTo>
                    <a:lnTo>
                      <a:pt x="680" y="56"/>
                    </a:lnTo>
                    <a:lnTo>
                      <a:pt x="737" y="56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94" name="Freeform 947"/>
              <p:cNvSpPr>
                <a:spLocks/>
              </p:cNvSpPr>
              <p:nvPr/>
            </p:nvSpPr>
            <p:spPr bwMode="auto">
              <a:xfrm>
                <a:off x="7480300" y="4979988"/>
                <a:ext cx="900113" cy="900112"/>
              </a:xfrm>
              <a:custGeom>
                <a:avLst/>
                <a:gdLst>
                  <a:gd name="T0" fmla="*/ 90488 w 567"/>
                  <a:gd name="T1" fmla="*/ 360362 h 567"/>
                  <a:gd name="T2" fmla="*/ 0 w 567"/>
                  <a:gd name="T3" fmla="*/ 360362 h 567"/>
                  <a:gd name="T4" fmla="*/ 0 w 567"/>
                  <a:gd name="T5" fmla="*/ 630237 h 567"/>
                  <a:gd name="T6" fmla="*/ 90488 w 567"/>
                  <a:gd name="T7" fmla="*/ 630237 h 567"/>
                  <a:gd name="T8" fmla="*/ 90488 w 567"/>
                  <a:gd name="T9" fmla="*/ 720725 h 567"/>
                  <a:gd name="T10" fmla="*/ 180975 w 567"/>
                  <a:gd name="T11" fmla="*/ 720725 h 567"/>
                  <a:gd name="T12" fmla="*/ 180975 w 567"/>
                  <a:gd name="T13" fmla="*/ 811212 h 567"/>
                  <a:gd name="T14" fmla="*/ 450850 w 567"/>
                  <a:gd name="T15" fmla="*/ 811212 h 567"/>
                  <a:gd name="T16" fmla="*/ 450850 w 567"/>
                  <a:gd name="T17" fmla="*/ 900112 h 567"/>
                  <a:gd name="T18" fmla="*/ 541338 w 567"/>
                  <a:gd name="T19" fmla="*/ 900112 h 567"/>
                  <a:gd name="T20" fmla="*/ 541338 w 567"/>
                  <a:gd name="T21" fmla="*/ 720725 h 567"/>
                  <a:gd name="T22" fmla="*/ 630238 w 567"/>
                  <a:gd name="T23" fmla="*/ 720725 h 567"/>
                  <a:gd name="T24" fmla="*/ 630238 w 567"/>
                  <a:gd name="T25" fmla="*/ 630237 h 567"/>
                  <a:gd name="T26" fmla="*/ 811213 w 567"/>
                  <a:gd name="T27" fmla="*/ 630237 h 567"/>
                  <a:gd name="T28" fmla="*/ 900113 w 567"/>
                  <a:gd name="T29" fmla="*/ 630237 h 567"/>
                  <a:gd name="T30" fmla="*/ 900113 w 567"/>
                  <a:gd name="T31" fmla="*/ 271462 h 567"/>
                  <a:gd name="T32" fmla="*/ 720725 w 567"/>
                  <a:gd name="T33" fmla="*/ 271462 h 567"/>
                  <a:gd name="T34" fmla="*/ 720725 w 567"/>
                  <a:gd name="T35" fmla="*/ 450850 h 567"/>
                  <a:gd name="T36" fmla="*/ 630238 w 567"/>
                  <a:gd name="T37" fmla="*/ 450850 h 567"/>
                  <a:gd name="T38" fmla="*/ 630238 w 567"/>
                  <a:gd name="T39" fmla="*/ 271462 h 567"/>
                  <a:gd name="T40" fmla="*/ 541338 w 567"/>
                  <a:gd name="T41" fmla="*/ 271462 h 567"/>
                  <a:gd name="T42" fmla="*/ 541338 w 567"/>
                  <a:gd name="T43" fmla="*/ 90487 h 567"/>
                  <a:gd name="T44" fmla="*/ 271463 w 567"/>
                  <a:gd name="T45" fmla="*/ 90487 h 567"/>
                  <a:gd name="T46" fmla="*/ 271463 w 567"/>
                  <a:gd name="T47" fmla="*/ 360362 h 567"/>
                  <a:gd name="T48" fmla="*/ 180975 w 567"/>
                  <a:gd name="T49" fmla="*/ 360362 h 567"/>
                  <a:gd name="T50" fmla="*/ 180975 w 567"/>
                  <a:gd name="T51" fmla="*/ 0 h 567"/>
                  <a:gd name="T52" fmla="*/ 90488 w 567"/>
                  <a:gd name="T53" fmla="*/ 0 h 567"/>
                  <a:gd name="T54" fmla="*/ 90488 w 567"/>
                  <a:gd name="T55" fmla="*/ 360362 h 567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</a:gdLst>
                <a:ahLst/>
                <a:cxnLst>
                  <a:cxn ang="T56">
                    <a:pos x="T0" y="T1"/>
                  </a:cxn>
                  <a:cxn ang="T57">
                    <a:pos x="T2" y="T3"/>
                  </a:cxn>
                  <a:cxn ang="T58">
                    <a:pos x="T4" y="T5"/>
                  </a:cxn>
                  <a:cxn ang="T59">
                    <a:pos x="T6" y="T7"/>
                  </a:cxn>
                  <a:cxn ang="T60">
                    <a:pos x="T8" y="T9"/>
                  </a:cxn>
                  <a:cxn ang="T61">
                    <a:pos x="T10" y="T11"/>
                  </a:cxn>
                  <a:cxn ang="T62">
                    <a:pos x="T12" y="T13"/>
                  </a:cxn>
                  <a:cxn ang="T63">
                    <a:pos x="T14" y="T15"/>
                  </a:cxn>
                  <a:cxn ang="T64">
                    <a:pos x="T16" y="T17"/>
                  </a:cxn>
                  <a:cxn ang="T65">
                    <a:pos x="T18" y="T19"/>
                  </a:cxn>
                  <a:cxn ang="T66">
                    <a:pos x="T20" y="T21"/>
                  </a:cxn>
                  <a:cxn ang="T67">
                    <a:pos x="T22" y="T23"/>
                  </a:cxn>
                  <a:cxn ang="T68">
                    <a:pos x="T24" y="T25"/>
                  </a:cxn>
                  <a:cxn ang="T69">
                    <a:pos x="T26" y="T27"/>
                  </a:cxn>
                  <a:cxn ang="T70">
                    <a:pos x="T28" y="T29"/>
                  </a:cxn>
                  <a:cxn ang="T71">
                    <a:pos x="T30" y="T31"/>
                  </a:cxn>
                  <a:cxn ang="T72">
                    <a:pos x="T32" y="T33"/>
                  </a:cxn>
                  <a:cxn ang="T73">
                    <a:pos x="T34" y="T35"/>
                  </a:cxn>
                  <a:cxn ang="T74">
                    <a:pos x="T36" y="T37"/>
                  </a:cxn>
                  <a:cxn ang="T75">
                    <a:pos x="T38" y="T39"/>
                  </a:cxn>
                  <a:cxn ang="T76">
                    <a:pos x="T40" y="T41"/>
                  </a:cxn>
                  <a:cxn ang="T77">
                    <a:pos x="T42" y="T43"/>
                  </a:cxn>
                  <a:cxn ang="T78">
                    <a:pos x="T44" y="T45"/>
                  </a:cxn>
                  <a:cxn ang="T79">
                    <a:pos x="T46" y="T47"/>
                  </a:cxn>
                  <a:cxn ang="T80">
                    <a:pos x="T48" y="T49"/>
                  </a:cxn>
                  <a:cxn ang="T81">
                    <a:pos x="T50" y="T51"/>
                  </a:cxn>
                  <a:cxn ang="T82">
                    <a:pos x="T52" y="T53"/>
                  </a:cxn>
                  <a:cxn ang="T83">
                    <a:pos x="T54" y="T55"/>
                  </a:cxn>
                </a:cxnLst>
                <a:rect l="0" t="0" r="r" b="b"/>
                <a:pathLst>
                  <a:path w="567" h="567">
                    <a:moveTo>
                      <a:pt x="57" y="227"/>
                    </a:moveTo>
                    <a:lnTo>
                      <a:pt x="0" y="227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454"/>
                    </a:lnTo>
                    <a:lnTo>
                      <a:pt x="114" y="454"/>
                    </a:lnTo>
                    <a:lnTo>
                      <a:pt x="114" y="511"/>
                    </a:lnTo>
                    <a:lnTo>
                      <a:pt x="284" y="511"/>
                    </a:lnTo>
                    <a:lnTo>
                      <a:pt x="284" y="567"/>
                    </a:lnTo>
                    <a:lnTo>
                      <a:pt x="341" y="567"/>
                    </a:lnTo>
                    <a:lnTo>
                      <a:pt x="341" y="454"/>
                    </a:lnTo>
                    <a:lnTo>
                      <a:pt x="397" y="454"/>
                    </a:lnTo>
                    <a:lnTo>
                      <a:pt x="397" y="397"/>
                    </a:lnTo>
                    <a:lnTo>
                      <a:pt x="511" y="397"/>
                    </a:lnTo>
                    <a:lnTo>
                      <a:pt x="567" y="397"/>
                    </a:lnTo>
                    <a:lnTo>
                      <a:pt x="567" y="171"/>
                    </a:lnTo>
                    <a:lnTo>
                      <a:pt x="454" y="171"/>
                    </a:lnTo>
                    <a:lnTo>
                      <a:pt x="454" y="284"/>
                    </a:lnTo>
                    <a:lnTo>
                      <a:pt x="397" y="284"/>
                    </a:lnTo>
                    <a:lnTo>
                      <a:pt x="397" y="171"/>
                    </a:lnTo>
                    <a:lnTo>
                      <a:pt x="341" y="171"/>
                    </a:lnTo>
                    <a:lnTo>
                      <a:pt x="341" y="57"/>
                    </a:lnTo>
                    <a:lnTo>
                      <a:pt x="171" y="57"/>
                    </a:lnTo>
                    <a:lnTo>
                      <a:pt x="171" y="227"/>
                    </a:lnTo>
                    <a:lnTo>
                      <a:pt x="114" y="227"/>
                    </a:lnTo>
                    <a:lnTo>
                      <a:pt x="114" y="0"/>
                    </a:lnTo>
                    <a:lnTo>
                      <a:pt x="57" y="0"/>
                    </a:lnTo>
                    <a:lnTo>
                      <a:pt x="57" y="22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95" name="Freeform 948"/>
              <p:cNvSpPr>
                <a:spLocks/>
              </p:cNvSpPr>
              <p:nvPr/>
            </p:nvSpPr>
            <p:spPr bwMode="auto">
              <a:xfrm>
                <a:off x="8021638" y="5610225"/>
                <a:ext cx="449262" cy="450850"/>
              </a:xfrm>
              <a:custGeom>
                <a:avLst/>
                <a:gdLst>
                  <a:gd name="T0" fmla="*/ 358775 w 283"/>
                  <a:gd name="T1" fmla="*/ 450850 h 284"/>
                  <a:gd name="T2" fmla="*/ 179387 w 283"/>
                  <a:gd name="T3" fmla="*/ 450850 h 284"/>
                  <a:gd name="T4" fmla="*/ 179387 w 283"/>
                  <a:gd name="T5" fmla="*/ 360363 h 284"/>
                  <a:gd name="T6" fmla="*/ 88900 w 283"/>
                  <a:gd name="T7" fmla="*/ 360363 h 284"/>
                  <a:gd name="T8" fmla="*/ 88900 w 283"/>
                  <a:gd name="T9" fmla="*/ 269875 h 284"/>
                  <a:gd name="T10" fmla="*/ 0 w 283"/>
                  <a:gd name="T11" fmla="*/ 269875 h 284"/>
                  <a:gd name="T12" fmla="*/ 0 w 283"/>
                  <a:gd name="T13" fmla="*/ 90488 h 284"/>
                  <a:gd name="T14" fmla="*/ 88900 w 283"/>
                  <a:gd name="T15" fmla="*/ 90488 h 284"/>
                  <a:gd name="T16" fmla="*/ 88900 w 283"/>
                  <a:gd name="T17" fmla="*/ 0 h 284"/>
                  <a:gd name="T18" fmla="*/ 358775 w 283"/>
                  <a:gd name="T19" fmla="*/ 0 h 284"/>
                  <a:gd name="T20" fmla="*/ 358775 w 283"/>
                  <a:gd name="T21" fmla="*/ 269875 h 284"/>
                  <a:gd name="T22" fmla="*/ 449262 w 283"/>
                  <a:gd name="T23" fmla="*/ 269875 h 284"/>
                  <a:gd name="T24" fmla="*/ 449262 w 283"/>
                  <a:gd name="T25" fmla="*/ 360363 h 284"/>
                  <a:gd name="T26" fmla="*/ 358775 w 283"/>
                  <a:gd name="T27" fmla="*/ 360363 h 284"/>
                  <a:gd name="T28" fmla="*/ 358775 w 283"/>
                  <a:gd name="T29" fmla="*/ 450850 h 284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</a:gdLst>
                <a:ahLst/>
                <a:cxnLst>
                  <a:cxn ang="T30">
                    <a:pos x="T0" y="T1"/>
                  </a:cxn>
                  <a:cxn ang="T31">
                    <a:pos x="T2" y="T3"/>
                  </a:cxn>
                  <a:cxn ang="T32">
                    <a:pos x="T4" y="T5"/>
                  </a:cxn>
                  <a:cxn ang="T33">
                    <a:pos x="T6" y="T7"/>
                  </a:cxn>
                  <a:cxn ang="T34">
                    <a:pos x="T8" y="T9"/>
                  </a:cxn>
                  <a:cxn ang="T35">
                    <a:pos x="T10" y="T11"/>
                  </a:cxn>
                  <a:cxn ang="T36">
                    <a:pos x="T12" y="T13"/>
                  </a:cxn>
                  <a:cxn ang="T37">
                    <a:pos x="T14" y="T15"/>
                  </a:cxn>
                  <a:cxn ang="T38">
                    <a:pos x="T16" y="T17"/>
                  </a:cxn>
                  <a:cxn ang="T39">
                    <a:pos x="T18" y="T19"/>
                  </a:cxn>
                  <a:cxn ang="T40">
                    <a:pos x="T20" y="T21"/>
                  </a:cxn>
                  <a:cxn ang="T41">
                    <a:pos x="T22" y="T23"/>
                  </a:cxn>
                  <a:cxn ang="T42">
                    <a:pos x="T24" y="T25"/>
                  </a:cxn>
                  <a:cxn ang="T43">
                    <a:pos x="T26" y="T27"/>
                  </a:cxn>
                  <a:cxn ang="T44">
                    <a:pos x="T28" y="T29"/>
                  </a:cxn>
                </a:cxnLst>
                <a:rect l="0" t="0" r="r" b="b"/>
                <a:pathLst>
                  <a:path w="283" h="284">
                    <a:moveTo>
                      <a:pt x="226" y="284"/>
                    </a:moveTo>
                    <a:lnTo>
                      <a:pt x="113" y="284"/>
                    </a:lnTo>
                    <a:lnTo>
                      <a:pt x="113" y="227"/>
                    </a:lnTo>
                    <a:lnTo>
                      <a:pt x="56" y="227"/>
                    </a:lnTo>
                    <a:lnTo>
                      <a:pt x="56" y="170"/>
                    </a:lnTo>
                    <a:lnTo>
                      <a:pt x="0" y="170"/>
                    </a:lnTo>
                    <a:lnTo>
                      <a:pt x="0" y="57"/>
                    </a:lnTo>
                    <a:lnTo>
                      <a:pt x="56" y="57"/>
                    </a:lnTo>
                    <a:lnTo>
                      <a:pt x="56" y="0"/>
                    </a:lnTo>
                    <a:lnTo>
                      <a:pt x="226" y="0"/>
                    </a:lnTo>
                    <a:lnTo>
                      <a:pt x="226" y="170"/>
                    </a:lnTo>
                    <a:lnTo>
                      <a:pt x="283" y="170"/>
                    </a:lnTo>
                    <a:lnTo>
                      <a:pt x="283" y="227"/>
                    </a:lnTo>
                    <a:lnTo>
                      <a:pt x="226" y="227"/>
                    </a:lnTo>
                    <a:lnTo>
                      <a:pt x="226" y="28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196" name="Freeform 949"/>
              <p:cNvSpPr>
                <a:spLocks/>
              </p:cNvSpPr>
              <p:nvPr/>
            </p:nvSpPr>
            <p:spPr bwMode="auto">
              <a:xfrm>
                <a:off x="7661275" y="4530725"/>
                <a:ext cx="809625" cy="900113"/>
              </a:xfrm>
              <a:custGeom>
                <a:avLst/>
                <a:gdLst>
                  <a:gd name="T0" fmla="*/ 719138 w 510"/>
                  <a:gd name="T1" fmla="*/ 720725 h 567"/>
                  <a:gd name="T2" fmla="*/ 539750 w 510"/>
                  <a:gd name="T3" fmla="*/ 720725 h 567"/>
                  <a:gd name="T4" fmla="*/ 539750 w 510"/>
                  <a:gd name="T5" fmla="*/ 900113 h 567"/>
                  <a:gd name="T6" fmla="*/ 449263 w 510"/>
                  <a:gd name="T7" fmla="*/ 900113 h 567"/>
                  <a:gd name="T8" fmla="*/ 449263 w 510"/>
                  <a:gd name="T9" fmla="*/ 720725 h 567"/>
                  <a:gd name="T10" fmla="*/ 360363 w 510"/>
                  <a:gd name="T11" fmla="*/ 720725 h 567"/>
                  <a:gd name="T12" fmla="*/ 360363 w 510"/>
                  <a:gd name="T13" fmla="*/ 539750 h 567"/>
                  <a:gd name="T14" fmla="*/ 90488 w 510"/>
                  <a:gd name="T15" fmla="*/ 539750 h 567"/>
                  <a:gd name="T16" fmla="*/ 90488 w 510"/>
                  <a:gd name="T17" fmla="*/ 809625 h 567"/>
                  <a:gd name="T18" fmla="*/ 0 w 510"/>
                  <a:gd name="T19" fmla="*/ 809625 h 567"/>
                  <a:gd name="T20" fmla="*/ 0 w 510"/>
                  <a:gd name="T21" fmla="*/ 360363 h 567"/>
                  <a:gd name="T22" fmla="*/ 90488 w 510"/>
                  <a:gd name="T23" fmla="*/ 360363 h 567"/>
                  <a:gd name="T24" fmla="*/ 90488 w 510"/>
                  <a:gd name="T25" fmla="*/ 269875 h 567"/>
                  <a:gd name="T26" fmla="*/ 0 w 510"/>
                  <a:gd name="T27" fmla="*/ 269875 h 567"/>
                  <a:gd name="T28" fmla="*/ 0 w 510"/>
                  <a:gd name="T29" fmla="*/ 90488 h 567"/>
                  <a:gd name="T30" fmla="*/ 269875 w 510"/>
                  <a:gd name="T31" fmla="*/ 90488 h 567"/>
                  <a:gd name="T32" fmla="*/ 269875 w 510"/>
                  <a:gd name="T33" fmla="*/ 0 h 567"/>
                  <a:gd name="T34" fmla="*/ 630238 w 510"/>
                  <a:gd name="T35" fmla="*/ 0 h 567"/>
                  <a:gd name="T36" fmla="*/ 630238 w 510"/>
                  <a:gd name="T37" fmla="*/ 90488 h 567"/>
                  <a:gd name="T38" fmla="*/ 719138 w 510"/>
                  <a:gd name="T39" fmla="*/ 90488 h 567"/>
                  <a:gd name="T40" fmla="*/ 719138 w 510"/>
                  <a:gd name="T41" fmla="*/ 179388 h 567"/>
                  <a:gd name="T42" fmla="*/ 809625 w 510"/>
                  <a:gd name="T43" fmla="*/ 179388 h 567"/>
                  <a:gd name="T44" fmla="*/ 809625 w 510"/>
                  <a:gd name="T45" fmla="*/ 360363 h 567"/>
                  <a:gd name="T46" fmla="*/ 719138 w 510"/>
                  <a:gd name="T47" fmla="*/ 360363 h 567"/>
                  <a:gd name="T48" fmla="*/ 719138 w 510"/>
                  <a:gd name="T49" fmla="*/ 720725 h 567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</a:gdLst>
                <a:ahLst/>
                <a:cxnLst>
                  <a:cxn ang="T50">
                    <a:pos x="T0" y="T1"/>
                  </a:cxn>
                  <a:cxn ang="T51">
                    <a:pos x="T2" y="T3"/>
                  </a:cxn>
                  <a:cxn ang="T52">
                    <a:pos x="T4" y="T5"/>
                  </a:cxn>
                  <a:cxn ang="T53">
                    <a:pos x="T6" y="T7"/>
                  </a:cxn>
                  <a:cxn ang="T54">
                    <a:pos x="T8" y="T9"/>
                  </a:cxn>
                  <a:cxn ang="T55">
                    <a:pos x="T10" y="T11"/>
                  </a:cxn>
                  <a:cxn ang="T56">
                    <a:pos x="T12" y="T13"/>
                  </a:cxn>
                  <a:cxn ang="T57">
                    <a:pos x="T14" y="T15"/>
                  </a:cxn>
                  <a:cxn ang="T58">
                    <a:pos x="T16" y="T17"/>
                  </a:cxn>
                  <a:cxn ang="T59">
                    <a:pos x="T18" y="T19"/>
                  </a:cxn>
                  <a:cxn ang="T60">
                    <a:pos x="T20" y="T21"/>
                  </a:cxn>
                  <a:cxn ang="T61">
                    <a:pos x="T22" y="T23"/>
                  </a:cxn>
                  <a:cxn ang="T62">
                    <a:pos x="T24" y="T25"/>
                  </a:cxn>
                  <a:cxn ang="T63">
                    <a:pos x="T26" y="T27"/>
                  </a:cxn>
                  <a:cxn ang="T64">
                    <a:pos x="T28" y="T29"/>
                  </a:cxn>
                  <a:cxn ang="T65">
                    <a:pos x="T30" y="T31"/>
                  </a:cxn>
                  <a:cxn ang="T66">
                    <a:pos x="T32" y="T33"/>
                  </a:cxn>
                  <a:cxn ang="T67">
                    <a:pos x="T34" y="T35"/>
                  </a:cxn>
                  <a:cxn ang="T68">
                    <a:pos x="T36" y="T37"/>
                  </a:cxn>
                  <a:cxn ang="T69">
                    <a:pos x="T38" y="T39"/>
                  </a:cxn>
                  <a:cxn ang="T70">
                    <a:pos x="T40" y="T41"/>
                  </a:cxn>
                  <a:cxn ang="T71">
                    <a:pos x="T42" y="T43"/>
                  </a:cxn>
                  <a:cxn ang="T72">
                    <a:pos x="T44" y="T45"/>
                  </a:cxn>
                  <a:cxn ang="T73">
                    <a:pos x="T46" y="T47"/>
                  </a:cxn>
                  <a:cxn ang="T74">
                    <a:pos x="T48" y="T49"/>
                  </a:cxn>
                </a:cxnLst>
                <a:rect l="0" t="0" r="r" b="b"/>
                <a:pathLst>
                  <a:path w="510" h="567">
                    <a:moveTo>
                      <a:pt x="453" y="454"/>
                    </a:moveTo>
                    <a:lnTo>
                      <a:pt x="340" y="454"/>
                    </a:lnTo>
                    <a:lnTo>
                      <a:pt x="340" y="567"/>
                    </a:lnTo>
                    <a:lnTo>
                      <a:pt x="283" y="567"/>
                    </a:lnTo>
                    <a:lnTo>
                      <a:pt x="283" y="454"/>
                    </a:lnTo>
                    <a:lnTo>
                      <a:pt x="227" y="454"/>
                    </a:lnTo>
                    <a:lnTo>
                      <a:pt x="227" y="340"/>
                    </a:lnTo>
                    <a:lnTo>
                      <a:pt x="57" y="340"/>
                    </a:lnTo>
                    <a:lnTo>
                      <a:pt x="57" y="510"/>
                    </a:lnTo>
                    <a:lnTo>
                      <a:pt x="0" y="510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397" y="0"/>
                    </a:lnTo>
                    <a:lnTo>
                      <a:pt x="397" y="57"/>
                    </a:lnTo>
                    <a:lnTo>
                      <a:pt x="453" y="57"/>
                    </a:lnTo>
                    <a:lnTo>
                      <a:pt x="453" y="113"/>
                    </a:lnTo>
                    <a:lnTo>
                      <a:pt x="510" y="113"/>
                    </a:lnTo>
                    <a:lnTo>
                      <a:pt x="510" y="227"/>
                    </a:lnTo>
                    <a:lnTo>
                      <a:pt x="453" y="227"/>
                    </a:lnTo>
                    <a:lnTo>
                      <a:pt x="453" y="454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20" name="Freeform 986"/>
              <p:cNvSpPr>
                <a:spLocks/>
              </p:cNvSpPr>
              <p:nvPr/>
            </p:nvSpPr>
            <p:spPr bwMode="auto">
              <a:xfrm>
                <a:off x="2800350" y="2460625"/>
                <a:ext cx="2339975" cy="1439863"/>
              </a:xfrm>
              <a:custGeom>
                <a:avLst/>
                <a:gdLst>
                  <a:gd name="T0" fmla="*/ 2339975 w 1474"/>
                  <a:gd name="T1" fmla="*/ 900113 h 907"/>
                  <a:gd name="T2" fmla="*/ 2339975 w 1474"/>
                  <a:gd name="T3" fmla="*/ 989013 h 907"/>
                  <a:gd name="T4" fmla="*/ 2249488 w 1474"/>
                  <a:gd name="T5" fmla="*/ 989013 h 907"/>
                  <a:gd name="T6" fmla="*/ 2249488 w 1474"/>
                  <a:gd name="T7" fmla="*/ 1169988 h 907"/>
                  <a:gd name="T8" fmla="*/ 1890713 w 1474"/>
                  <a:gd name="T9" fmla="*/ 1169988 h 907"/>
                  <a:gd name="T10" fmla="*/ 1890713 w 1474"/>
                  <a:gd name="T11" fmla="*/ 1439863 h 907"/>
                  <a:gd name="T12" fmla="*/ 1439863 w 1474"/>
                  <a:gd name="T13" fmla="*/ 1439863 h 907"/>
                  <a:gd name="T14" fmla="*/ 1439863 w 1474"/>
                  <a:gd name="T15" fmla="*/ 1349375 h 907"/>
                  <a:gd name="T16" fmla="*/ 1169988 w 1474"/>
                  <a:gd name="T17" fmla="*/ 1349375 h 907"/>
                  <a:gd name="T18" fmla="*/ 1169988 w 1474"/>
                  <a:gd name="T19" fmla="*/ 1260475 h 907"/>
                  <a:gd name="T20" fmla="*/ 809625 w 1474"/>
                  <a:gd name="T21" fmla="*/ 1260475 h 907"/>
                  <a:gd name="T22" fmla="*/ 809625 w 1474"/>
                  <a:gd name="T23" fmla="*/ 1169988 h 907"/>
                  <a:gd name="T24" fmla="*/ 720725 w 1474"/>
                  <a:gd name="T25" fmla="*/ 1169988 h 907"/>
                  <a:gd name="T26" fmla="*/ 720725 w 1474"/>
                  <a:gd name="T27" fmla="*/ 989013 h 907"/>
                  <a:gd name="T28" fmla="*/ 449263 w 1474"/>
                  <a:gd name="T29" fmla="*/ 989013 h 907"/>
                  <a:gd name="T30" fmla="*/ 449263 w 1474"/>
                  <a:gd name="T31" fmla="*/ 1079500 h 907"/>
                  <a:gd name="T32" fmla="*/ 269875 w 1474"/>
                  <a:gd name="T33" fmla="*/ 1079500 h 907"/>
                  <a:gd name="T34" fmla="*/ 269875 w 1474"/>
                  <a:gd name="T35" fmla="*/ 1169988 h 907"/>
                  <a:gd name="T36" fmla="*/ 0 w 1474"/>
                  <a:gd name="T37" fmla="*/ 1169988 h 907"/>
                  <a:gd name="T38" fmla="*/ 0 w 1474"/>
                  <a:gd name="T39" fmla="*/ 900113 h 907"/>
                  <a:gd name="T40" fmla="*/ 179388 w 1474"/>
                  <a:gd name="T41" fmla="*/ 900113 h 907"/>
                  <a:gd name="T42" fmla="*/ 179388 w 1474"/>
                  <a:gd name="T43" fmla="*/ 809625 h 907"/>
                  <a:gd name="T44" fmla="*/ 360363 w 1474"/>
                  <a:gd name="T45" fmla="*/ 809625 h 907"/>
                  <a:gd name="T46" fmla="*/ 360363 w 1474"/>
                  <a:gd name="T47" fmla="*/ 539750 h 907"/>
                  <a:gd name="T48" fmla="*/ 449263 w 1474"/>
                  <a:gd name="T49" fmla="*/ 539750 h 907"/>
                  <a:gd name="T50" fmla="*/ 449263 w 1474"/>
                  <a:gd name="T51" fmla="*/ 269875 h 907"/>
                  <a:gd name="T52" fmla="*/ 360363 w 1474"/>
                  <a:gd name="T53" fmla="*/ 269875 h 907"/>
                  <a:gd name="T54" fmla="*/ 360363 w 1474"/>
                  <a:gd name="T55" fmla="*/ 179388 h 907"/>
                  <a:gd name="T56" fmla="*/ 269875 w 1474"/>
                  <a:gd name="T57" fmla="*/ 179388 h 907"/>
                  <a:gd name="T58" fmla="*/ 269875 w 1474"/>
                  <a:gd name="T59" fmla="*/ 0 h 907"/>
                  <a:gd name="T60" fmla="*/ 360363 w 1474"/>
                  <a:gd name="T61" fmla="*/ 0 h 907"/>
                  <a:gd name="T62" fmla="*/ 360363 w 1474"/>
                  <a:gd name="T63" fmla="*/ 88900 h 907"/>
                  <a:gd name="T64" fmla="*/ 539750 w 1474"/>
                  <a:gd name="T65" fmla="*/ 88900 h 907"/>
                  <a:gd name="T66" fmla="*/ 539750 w 1474"/>
                  <a:gd name="T67" fmla="*/ 179388 h 907"/>
                  <a:gd name="T68" fmla="*/ 720725 w 1474"/>
                  <a:gd name="T69" fmla="*/ 179388 h 907"/>
                  <a:gd name="T70" fmla="*/ 720725 w 1474"/>
                  <a:gd name="T71" fmla="*/ 88900 h 907"/>
                  <a:gd name="T72" fmla="*/ 900113 w 1474"/>
                  <a:gd name="T73" fmla="*/ 88900 h 907"/>
                  <a:gd name="T74" fmla="*/ 900113 w 1474"/>
                  <a:gd name="T75" fmla="*/ 179388 h 907"/>
                  <a:gd name="T76" fmla="*/ 1079500 w 1474"/>
                  <a:gd name="T77" fmla="*/ 179388 h 907"/>
                  <a:gd name="T78" fmla="*/ 1079500 w 1474"/>
                  <a:gd name="T79" fmla="*/ 269875 h 907"/>
                  <a:gd name="T80" fmla="*/ 1169988 w 1474"/>
                  <a:gd name="T81" fmla="*/ 269875 h 907"/>
                  <a:gd name="T82" fmla="*/ 1169988 w 1474"/>
                  <a:gd name="T83" fmla="*/ 179388 h 907"/>
                  <a:gd name="T84" fmla="*/ 1709738 w 1474"/>
                  <a:gd name="T85" fmla="*/ 179388 h 907"/>
                  <a:gd name="T86" fmla="*/ 1709738 w 1474"/>
                  <a:gd name="T87" fmla="*/ 269875 h 907"/>
                  <a:gd name="T88" fmla="*/ 1979613 w 1474"/>
                  <a:gd name="T89" fmla="*/ 269875 h 907"/>
                  <a:gd name="T90" fmla="*/ 1979613 w 1474"/>
                  <a:gd name="T91" fmla="*/ 360363 h 907"/>
                  <a:gd name="T92" fmla="*/ 2070100 w 1474"/>
                  <a:gd name="T93" fmla="*/ 360363 h 907"/>
                  <a:gd name="T94" fmla="*/ 2070100 w 1474"/>
                  <a:gd name="T95" fmla="*/ 449263 h 907"/>
                  <a:gd name="T96" fmla="*/ 2160588 w 1474"/>
                  <a:gd name="T97" fmla="*/ 449263 h 907"/>
                  <a:gd name="T98" fmla="*/ 2160588 w 1474"/>
                  <a:gd name="T99" fmla="*/ 719138 h 907"/>
                  <a:gd name="T100" fmla="*/ 2249488 w 1474"/>
                  <a:gd name="T101" fmla="*/ 719138 h 907"/>
                  <a:gd name="T102" fmla="*/ 2249488 w 1474"/>
                  <a:gd name="T103" fmla="*/ 900113 h 907"/>
                  <a:gd name="T104" fmla="*/ 2339975 w 1474"/>
                  <a:gd name="T105" fmla="*/ 900113 h 907"/>
                  <a:gd name="T106" fmla="*/ 0 60000 65536"/>
                  <a:gd name="T107" fmla="*/ 0 60000 65536"/>
                  <a:gd name="T108" fmla="*/ 0 60000 65536"/>
                  <a:gd name="T109" fmla="*/ 0 60000 65536"/>
                  <a:gd name="T110" fmla="*/ 0 60000 65536"/>
                  <a:gd name="T111" fmla="*/ 0 60000 65536"/>
                  <a:gd name="T112" fmla="*/ 0 60000 65536"/>
                  <a:gd name="T113" fmla="*/ 0 60000 65536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</a:gdLst>
                <a:ahLst/>
                <a:cxnLst>
                  <a:cxn ang="T106">
                    <a:pos x="T0" y="T1"/>
                  </a:cxn>
                  <a:cxn ang="T107">
                    <a:pos x="T2" y="T3"/>
                  </a:cxn>
                  <a:cxn ang="T108">
                    <a:pos x="T4" y="T5"/>
                  </a:cxn>
                  <a:cxn ang="T109">
                    <a:pos x="T6" y="T7"/>
                  </a:cxn>
                  <a:cxn ang="T110">
                    <a:pos x="T8" y="T9"/>
                  </a:cxn>
                  <a:cxn ang="T111">
                    <a:pos x="T10" y="T11"/>
                  </a:cxn>
                  <a:cxn ang="T112">
                    <a:pos x="T12" y="T13"/>
                  </a:cxn>
                  <a:cxn ang="T113">
                    <a:pos x="T14" y="T15"/>
                  </a:cxn>
                  <a:cxn ang="T114">
                    <a:pos x="T16" y="T17"/>
                  </a:cxn>
                  <a:cxn ang="T115">
                    <a:pos x="T18" y="T19"/>
                  </a:cxn>
                  <a:cxn ang="T116">
                    <a:pos x="T20" y="T21"/>
                  </a:cxn>
                  <a:cxn ang="T117">
                    <a:pos x="T22" y="T23"/>
                  </a:cxn>
                  <a:cxn ang="T118">
                    <a:pos x="T24" y="T25"/>
                  </a:cxn>
                  <a:cxn ang="T119">
                    <a:pos x="T26" y="T27"/>
                  </a:cxn>
                  <a:cxn ang="T120">
                    <a:pos x="T28" y="T29"/>
                  </a:cxn>
                  <a:cxn ang="T121">
                    <a:pos x="T30" y="T31"/>
                  </a:cxn>
                  <a:cxn ang="T122">
                    <a:pos x="T32" y="T33"/>
                  </a:cxn>
                  <a:cxn ang="T123">
                    <a:pos x="T34" y="T35"/>
                  </a:cxn>
                  <a:cxn ang="T124">
                    <a:pos x="T36" y="T37"/>
                  </a:cxn>
                  <a:cxn ang="T125">
                    <a:pos x="T38" y="T39"/>
                  </a:cxn>
                  <a:cxn ang="T126">
                    <a:pos x="T40" y="T41"/>
                  </a:cxn>
                  <a:cxn ang="T127">
                    <a:pos x="T42" y="T43"/>
                  </a:cxn>
                  <a:cxn ang="T128">
                    <a:pos x="T44" y="T45"/>
                  </a:cxn>
                  <a:cxn ang="T129">
                    <a:pos x="T46" y="T47"/>
                  </a:cxn>
                  <a:cxn ang="T130">
                    <a:pos x="T48" y="T49"/>
                  </a:cxn>
                  <a:cxn ang="T131">
                    <a:pos x="T50" y="T51"/>
                  </a:cxn>
                  <a:cxn ang="T132">
                    <a:pos x="T52" y="T53"/>
                  </a:cxn>
                  <a:cxn ang="T133">
                    <a:pos x="T54" y="T55"/>
                  </a:cxn>
                  <a:cxn ang="T134">
                    <a:pos x="T56" y="T57"/>
                  </a:cxn>
                  <a:cxn ang="T135">
                    <a:pos x="T58" y="T59"/>
                  </a:cxn>
                  <a:cxn ang="T136">
                    <a:pos x="T60" y="T61"/>
                  </a:cxn>
                  <a:cxn ang="T137">
                    <a:pos x="T62" y="T63"/>
                  </a:cxn>
                  <a:cxn ang="T138">
                    <a:pos x="T64" y="T65"/>
                  </a:cxn>
                  <a:cxn ang="T139">
                    <a:pos x="T66" y="T67"/>
                  </a:cxn>
                  <a:cxn ang="T140">
                    <a:pos x="T68" y="T69"/>
                  </a:cxn>
                  <a:cxn ang="T141">
                    <a:pos x="T70" y="T71"/>
                  </a:cxn>
                  <a:cxn ang="T142">
                    <a:pos x="T72" y="T73"/>
                  </a:cxn>
                  <a:cxn ang="T143">
                    <a:pos x="T74" y="T75"/>
                  </a:cxn>
                  <a:cxn ang="T144">
                    <a:pos x="T76" y="T77"/>
                  </a:cxn>
                  <a:cxn ang="T145">
                    <a:pos x="T78" y="T79"/>
                  </a:cxn>
                  <a:cxn ang="T146">
                    <a:pos x="T80" y="T81"/>
                  </a:cxn>
                  <a:cxn ang="T147">
                    <a:pos x="T82" y="T83"/>
                  </a:cxn>
                  <a:cxn ang="T148">
                    <a:pos x="T84" y="T85"/>
                  </a:cxn>
                  <a:cxn ang="T149">
                    <a:pos x="T86" y="T87"/>
                  </a:cxn>
                  <a:cxn ang="T150">
                    <a:pos x="T88" y="T89"/>
                  </a:cxn>
                  <a:cxn ang="T151">
                    <a:pos x="T90" y="T91"/>
                  </a:cxn>
                  <a:cxn ang="T152">
                    <a:pos x="T92" y="T93"/>
                  </a:cxn>
                  <a:cxn ang="T153">
                    <a:pos x="T94" y="T95"/>
                  </a:cxn>
                  <a:cxn ang="T154">
                    <a:pos x="T96" y="T97"/>
                  </a:cxn>
                  <a:cxn ang="T155">
                    <a:pos x="T98" y="T99"/>
                  </a:cxn>
                  <a:cxn ang="T156">
                    <a:pos x="T100" y="T101"/>
                  </a:cxn>
                  <a:cxn ang="T157">
                    <a:pos x="T102" y="T103"/>
                  </a:cxn>
                  <a:cxn ang="T158">
                    <a:pos x="T104" y="T105"/>
                  </a:cxn>
                </a:cxnLst>
                <a:rect l="0" t="0" r="r" b="b"/>
                <a:pathLst>
                  <a:path w="1474" h="907">
                    <a:moveTo>
                      <a:pt x="1474" y="567"/>
                    </a:moveTo>
                    <a:lnTo>
                      <a:pt x="1474" y="623"/>
                    </a:lnTo>
                    <a:lnTo>
                      <a:pt x="1417" y="623"/>
                    </a:lnTo>
                    <a:lnTo>
                      <a:pt x="1417" y="737"/>
                    </a:lnTo>
                    <a:lnTo>
                      <a:pt x="1191" y="737"/>
                    </a:lnTo>
                    <a:lnTo>
                      <a:pt x="1191" y="907"/>
                    </a:lnTo>
                    <a:lnTo>
                      <a:pt x="907" y="907"/>
                    </a:lnTo>
                    <a:lnTo>
                      <a:pt x="907" y="850"/>
                    </a:lnTo>
                    <a:lnTo>
                      <a:pt x="737" y="850"/>
                    </a:lnTo>
                    <a:lnTo>
                      <a:pt x="737" y="794"/>
                    </a:lnTo>
                    <a:lnTo>
                      <a:pt x="510" y="794"/>
                    </a:lnTo>
                    <a:lnTo>
                      <a:pt x="510" y="737"/>
                    </a:lnTo>
                    <a:lnTo>
                      <a:pt x="454" y="737"/>
                    </a:lnTo>
                    <a:lnTo>
                      <a:pt x="454" y="623"/>
                    </a:lnTo>
                    <a:lnTo>
                      <a:pt x="283" y="623"/>
                    </a:lnTo>
                    <a:lnTo>
                      <a:pt x="283" y="680"/>
                    </a:lnTo>
                    <a:lnTo>
                      <a:pt x="170" y="680"/>
                    </a:lnTo>
                    <a:lnTo>
                      <a:pt x="170" y="737"/>
                    </a:lnTo>
                    <a:lnTo>
                      <a:pt x="0" y="737"/>
                    </a:lnTo>
                    <a:lnTo>
                      <a:pt x="0" y="567"/>
                    </a:lnTo>
                    <a:lnTo>
                      <a:pt x="113" y="567"/>
                    </a:lnTo>
                    <a:lnTo>
                      <a:pt x="113" y="510"/>
                    </a:lnTo>
                    <a:lnTo>
                      <a:pt x="227" y="510"/>
                    </a:lnTo>
                    <a:lnTo>
                      <a:pt x="227" y="340"/>
                    </a:lnTo>
                    <a:lnTo>
                      <a:pt x="283" y="340"/>
                    </a:lnTo>
                    <a:lnTo>
                      <a:pt x="283" y="170"/>
                    </a:lnTo>
                    <a:lnTo>
                      <a:pt x="227" y="170"/>
                    </a:lnTo>
                    <a:lnTo>
                      <a:pt x="227" y="113"/>
                    </a:lnTo>
                    <a:lnTo>
                      <a:pt x="170" y="113"/>
                    </a:lnTo>
                    <a:lnTo>
                      <a:pt x="170" y="0"/>
                    </a:lnTo>
                    <a:lnTo>
                      <a:pt x="227" y="0"/>
                    </a:lnTo>
                    <a:lnTo>
                      <a:pt x="227" y="56"/>
                    </a:lnTo>
                    <a:lnTo>
                      <a:pt x="340" y="56"/>
                    </a:lnTo>
                    <a:lnTo>
                      <a:pt x="340" y="113"/>
                    </a:lnTo>
                    <a:lnTo>
                      <a:pt x="454" y="113"/>
                    </a:lnTo>
                    <a:lnTo>
                      <a:pt x="454" y="56"/>
                    </a:lnTo>
                    <a:lnTo>
                      <a:pt x="567" y="56"/>
                    </a:lnTo>
                    <a:lnTo>
                      <a:pt x="567" y="113"/>
                    </a:lnTo>
                    <a:lnTo>
                      <a:pt x="680" y="113"/>
                    </a:lnTo>
                    <a:lnTo>
                      <a:pt x="680" y="170"/>
                    </a:lnTo>
                    <a:lnTo>
                      <a:pt x="737" y="170"/>
                    </a:lnTo>
                    <a:lnTo>
                      <a:pt x="737" y="113"/>
                    </a:lnTo>
                    <a:lnTo>
                      <a:pt x="1077" y="113"/>
                    </a:lnTo>
                    <a:lnTo>
                      <a:pt x="1077" y="170"/>
                    </a:lnTo>
                    <a:lnTo>
                      <a:pt x="1247" y="170"/>
                    </a:lnTo>
                    <a:lnTo>
                      <a:pt x="1247" y="227"/>
                    </a:lnTo>
                    <a:lnTo>
                      <a:pt x="1304" y="227"/>
                    </a:lnTo>
                    <a:lnTo>
                      <a:pt x="1304" y="283"/>
                    </a:lnTo>
                    <a:lnTo>
                      <a:pt x="1361" y="283"/>
                    </a:lnTo>
                    <a:lnTo>
                      <a:pt x="1361" y="453"/>
                    </a:lnTo>
                    <a:lnTo>
                      <a:pt x="1417" y="453"/>
                    </a:lnTo>
                    <a:lnTo>
                      <a:pt x="1417" y="567"/>
                    </a:lnTo>
                    <a:lnTo>
                      <a:pt x="1474" y="567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7221" name="Freeform 987"/>
              <p:cNvSpPr>
                <a:spLocks/>
              </p:cNvSpPr>
              <p:nvPr/>
            </p:nvSpPr>
            <p:spPr bwMode="auto">
              <a:xfrm>
                <a:off x="4691063" y="3630613"/>
                <a:ext cx="539750" cy="449262"/>
              </a:xfrm>
              <a:custGeom>
                <a:avLst/>
                <a:gdLst>
                  <a:gd name="T0" fmla="*/ 358775 w 340"/>
                  <a:gd name="T1" fmla="*/ 0 h 283"/>
                  <a:gd name="T2" fmla="*/ 0 w 340"/>
                  <a:gd name="T3" fmla="*/ 0 h 283"/>
                  <a:gd name="T4" fmla="*/ 0 w 340"/>
                  <a:gd name="T5" fmla="*/ 360362 h 283"/>
                  <a:gd name="T6" fmla="*/ 179388 w 340"/>
                  <a:gd name="T7" fmla="*/ 360362 h 283"/>
                  <a:gd name="T8" fmla="*/ 179388 w 340"/>
                  <a:gd name="T9" fmla="*/ 449262 h 283"/>
                  <a:gd name="T10" fmla="*/ 269875 w 340"/>
                  <a:gd name="T11" fmla="*/ 449262 h 283"/>
                  <a:gd name="T12" fmla="*/ 269875 w 340"/>
                  <a:gd name="T13" fmla="*/ 360362 h 283"/>
                  <a:gd name="T14" fmla="*/ 539750 w 340"/>
                  <a:gd name="T15" fmla="*/ 360362 h 283"/>
                  <a:gd name="T16" fmla="*/ 539750 w 340"/>
                  <a:gd name="T17" fmla="*/ 179387 h 283"/>
                  <a:gd name="T18" fmla="*/ 449263 w 340"/>
                  <a:gd name="T19" fmla="*/ 179387 h 283"/>
                  <a:gd name="T20" fmla="*/ 449263 w 340"/>
                  <a:gd name="T21" fmla="*/ 90487 h 283"/>
                  <a:gd name="T22" fmla="*/ 358775 w 340"/>
                  <a:gd name="T23" fmla="*/ 90487 h 283"/>
                  <a:gd name="T24" fmla="*/ 358775 w 340"/>
                  <a:gd name="T25" fmla="*/ 0 h 283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340" h="283">
                    <a:moveTo>
                      <a:pt x="226" y="0"/>
                    </a:moveTo>
                    <a:lnTo>
                      <a:pt x="0" y="0"/>
                    </a:lnTo>
                    <a:lnTo>
                      <a:pt x="0" y="227"/>
                    </a:lnTo>
                    <a:lnTo>
                      <a:pt x="113" y="227"/>
                    </a:lnTo>
                    <a:lnTo>
                      <a:pt x="113" y="283"/>
                    </a:lnTo>
                    <a:lnTo>
                      <a:pt x="170" y="283"/>
                    </a:lnTo>
                    <a:lnTo>
                      <a:pt x="170" y="227"/>
                    </a:lnTo>
                    <a:lnTo>
                      <a:pt x="340" y="227"/>
                    </a:lnTo>
                    <a:lnTo>
                      <a:pt x="340" y="113"/>
                    </a:lnTo>
                    <a:lnTo>
                      <a:pt x="283" y="113"/>
                    </a:lnTo>
                    <a:lnTo>
                      <a:pt x="283" y="57"/>
                    </a:lnTo>
                    <a:lnTo>
                      <a:pt x="226" y="57"/>
                    </a:lnTo>
                    <a:lnTo>
                      <a:pt x="226" y="0"/>
                    </a:lnTo>
                    <a:close/>
                  </a:path>
                </a:pathLst>
              </a:custGeom>
              <a:ln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</p:grpSp>
        <p:sp>
          <p:nvSpPr>
            <p:cNvPr id="5" name="正方形/長方形 4">
              <a:extLst>
                <a:ext uri="{FF2B5EF4-FFF2-40B4-BE49-F238E27FC236}">
                  <a16:creationId xmlns:a16="http://schemas.microsoft.com/office/drawing/2014/main" id="{78877819-7C79-44AE-A1C6-6EB96EFB0A9D}"/>
                </a:ext>
              </a:extLst>
            </p:cNvPr>
            <p:cNvSpPr/>
            <p:nvPr/>
          </p:nvSpPr>
          <p:spPr>
            <a:xfrm>
              <a:off x="1261691" y="5015751"/>
              <a:ext cx="69164" cy="69164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67" name="正方形/長方形 166">
              <a:extLst>
                <a:ext uri="{FF2B5EF4-FFF2-40B4-BE49-F238E27FC236}">
                  <a16:creationId xmlns:a16="http://schemas.microsoft.com/office/drawing/2014/main" id="{7B1389C2-5315-4474-A8C4-F817973E2C7A}"/>
                </a:ext>
              </a:extLst>
            </p:cNvPr>
            <p:cNvSpPr/>
            <p:nvPr/>
          </p:nvSpPr>
          <p:spPr>
            <a:xfrm>
              <a:off x="1134691" y="5442108"/>
              <a:ext cx="69164" cy="69164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71" name="正方形/長方形 170">
              <a:extLst>
                <a:ext uri="{FF2B5EF4-FFF2-40B4-BE49-F238E27FC236}">
                  <a16:creationId xmlns:a16="http://schemas.microsoft.com/office/drawing/2014/main" id="{A0794F8F-F9E8-40D9-BDFD-51BAA4C6AAD4}"/>
                </a:ext>
              </a:extLst>
            </p:cNvPr>
            <p:cNvSpPr/>
            <p:nvPr/>
          </p:nvSpPr>
          <p:spPr>
            <a:xfrm>
              <a:off x="1275865" y="5238001"/>
              <a:ext cx="69164" cy="69164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72" name="正方形/長方形 171">
              <a:extLst>
                <a:ext uri="{FF2B5EF4-FFF2-40B4-BE49-F238E27FC236}">
                  <a16:creationId xmlns:a16="http://schemas.microsoft.com/office/drawing/2014/main" id="{44DC5418-5C9D-46AE-AD9E-F2CCA14AF93D}"/>
                </a:ext>
              </a:extLst>
            </p:cNvPr>
            <p:cNvSpPr/>
            <p:nvPr/>
          </p:nvSpPr>
          <p:spPr>
            <a:xfrm>
              <a:off x="1204427" y="5307737"/>
              <a:ext cx="69164" cy="133561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73" name="正方形/長方形 172">
              <a:extLst>
                <a:ext uri="{FF2B5EF4-FFF2-40B4-BE49-F238E27FC236}">
                  <a16:creationId xmlns:a16="http://schemas.microsoft.com/office/drawing/2014/main" id="{5878B054-6344-4280-88B7-4F8C5D2DFDAD}"/>
                </a:ext>
              </a:extLst>
            </p:cNvPr>
            <p:cNvSpPr/>
            <p:nvPr/>
          </p:nvSpPr>
          <p:spPr>
            <a:xfrm>
              <a:off x="1034338" y="5645647"/>
              <a:ext cx="69164" cy="133561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76" name="正方形/長方形 175">
              <a:extLst>
                <a:ext uri="{FF2B5EF4-FFF2-40B4-BE49-F238E27FC236}">
                  <a16:creationId xmlns:a16="http://schemas.microsoft.com/office/drawing/2014/main" id="{F8196B69-A098-4FA4-825D-1B4617410921}"/>
                </a:ext>
              </a:extLst>
            </p:cNvPr>
            <p:cNvSpPr/>
            <p:nvPr/>
          </p:nvSpPr>
          <p:spPr>
            <a:xfrm>
              <a:off x="1608106" y="5915522"/>
              <a:ext cx="141736" cy="133561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77" name="正方形/長方形 176">
              <a:extLst>
                <a:ext uri="{FF2B5EF4-FFF2-40B4-BE49-F238E27FC236}">
                  <a16:creationId xmlns:a16="http://schemas.microsoft.com/office/drawing/2014/main" id="{F0E2A1D2-2528-40E9-B5D0-1DEEFD8F39C3}"/>
                </a:ext>
              </a:extLst>
            </p:cNvPr>
            <p:cNvSpPr/>
            <p:nvPr/>
          </p:nvSpPr>
          <p:spPr>
            <a:xfrm>
              <a:off x="1790094" y="6377127"/>
              <a:ext cx="69164" cy="133561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78" name="正方形/長方形 177">
              <a:extLst>
                <a:ext uri="{FF2B5EF4-FFF2-40B4-BE49-F238E27FC236}">
                  <a16:creationId xmlns:a16="http://schemas.microsoft.com/office/drawing/2014/main" id="{920A9B3B-CB37-41A1-8759-EAF149284802}"/>
                </a:ext>
              </a:extLst>
            </p:cNvPr>
            <p:cNvSpPr/>
            <p:nvPr/>
          </p:nvSpPr>
          <p:spPr>
            <a:xfrm>
              <a:off x="2824237" y="6377127"/>
              <a:ext cx="69164" cy="133561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84" name="フリーフォーム: 図形 183">
              <a:extLst>
                <a:ext uri="{FF2B5EF4-FFF2-40B4-BE49-F238E27FC236}">
                  <a16:creationId xmlns:a16="http://schemas.microsoft.com/office/drawing/2014/main" id="{9EB14D92-3780-4A48-ADC4-9DDD97FFA3E0}"/>
                </a:ext>
              </a:extLst>
            </p:cNvPr>
            <p:cNvSpPr/>
            <p:nvPr/>
          </p:nvSpPr>
          <p:spPr>
            <a:xfrm>
              <a:off x="1415251" y="4428795"/>
              <a:ext cx="143395" cy="269779"/>
            </a:xfrm>
            <a:custGeom>
              <a:avLst/>
              <a:gdLst>
                <a:gd name="connsiteX0" fmla="*/ 6513 w 200753"/>
                <a:gd name="connsiteY0" fmla="*/ 0 h 377690"/>
                <a:gd name="connsiteX1" fmla="*/ 103343 w 200753"/>
                <a:gd name="connsiteY1" fmla="*/ 0 h 377690"/>
                <a:gd name="connsiteX2" fmla="*/ 103343 w 200753"/>
                <a:gd name="connsiteY2" fmla="*/ 190705 h 377690"/>
                <a:gd name="connsiteX3" fmla="*/ 103923 w 200753"/>
                <a:gd name="connsiteY3" fmla="*/ 190705 h 377690"/>
                <a:gd name="connsiteX4" fmla="*/ 103923 w 200753"/>
                <a:gd name="connsiteY4" fmla="*/ 92927 h 377690"/>
                <a:gd name="connsiteX5" fmla="*/ 200753 w 200753"/>
                <a:gd name="connsiteY5" fmla="*/ 92927 h 377690"/>
                <a:gd name="connsiteX6" fmla="*/ 200753 w 200753"/>
                <a:gd name="connsiteY6" fmla="*/ 220503 h 377690"/>
                <a:gd name="connsiteX7" fmla="*/ 198430 w 200753"/>
                <a:gd name="connsiteY7" fmla="*/ 220503 h 377690"/>
                <a:gd name="connsiteX8" fmla="*/ 198430 w 200753"/>
                <a:gd name="connsiteY8" fmla="*/ 377690 h 377690"/>
                <a:gd name="connsiteX9" fmla="*/ 0 w 200753"/>
                <a:gd name="connsiteY9" fmla="*/ 377690 h 377690"/>
                <a:gd name="connsiteX10" fmla="*/ 0 w 200753"/>
                <a:gd name="connsiteY10" fmla="*/ 190705 h 377690"/>
                <a:gd name="connsiteX11" fmla="*/ 6513 w 200753"/>
                <a:gd name="connsiteY11" fmla="*/ 190705 h 377690"/>
                <a:gd name="connsiteX0" fmla="*/ 6513 w 200753"/>
                <a:gd name="connsiteY0" fmla="*/ 0 h 377690"/>
                <a:gd name="connsiteX1" fmla="*/ 103343 w 200753"/>
                <a:gd name="connsiteY1" fmla="*/ 0 h 377690"/>
                <a:gd name="connsiteX2" fmla="*/ 103343 w 200753"/>
                <a:gd name="connsiteY2" fmla="*/ 190705 h 377690"/>
                <a:gd name="connsiteX3" fmla="*/ 103923 w 200753"/>
                <a:gd name="connsiteY3" fmla="*/ 92927 h 377690"/>
                <a:gd name="connsiteX4" fmla="*/ 200753 w 200753"/>
                <a:gd name="connsiteY4" fmla="*/ 92927 h 377690"/>
                <a:gd name="connsiteX5" fmla="*/ 200753 w 200753"/>
                <a:gd name="connsiteY5" fmla="*/ 220503 h 377690"/>
                <a:gd name="connsiteX6" fmla="*/ 198430 w 200753"/>
                <a:gd name="connsiteY6" fmla="*/ 220503 h 377690"/>
                <a:gd name="connsiteX7" fmla="*/ 198430 w 200753"/>
                <a:gd name="connsiteY7" fmla="*/ 377690 h 377690"/>
                <a:gd name="connsiteX8" fmla="*/ 0 w 200753"/>
                <a:gd name="connsiteY8" fmla="*/ 377690 h 377690"/>
                <a:gd name="connsiteX9" fmla="*/ 0 w 200753"/>
                <a:gd name="connsiteY9" fmla="*/ 190705 h 377690"/>
                <a:gd name="connsiteX10" fmla="*/ 6513 w 200753"/>
                <a:gd name="connsiteY10" fmla="*/ 190705 h 377690"/>
                <a:gd name="connsiteX11" fmla="*/ 6513 w 200753"/>
                <a:gd name="connsiteY11" fmla="*/ 0 h 377690"/>
                <a:gd name="connsiteX0" fmla="*/ 6513 w 200753"/>
                <a:gd name="connsiteY0" fmla="*/ 0 h 377690"/>
                <a:gd name="connsiteX1" fmla="*/ 103343 w 200753"/>
                <a:gd name="connsiteY1" fmla="*/ 0 h 377690"/>
                <a:gd name="connsiteX2" fmla="*/ 103343 w 200753"/>
                <a:gd name="connsiteY2" fmla="*/ 190705 h 377690"/>
                <a:gd name="connsiteX3" fmla="*/ 103923 w 200753"/>
                <a:gd name="connsiteY3" fmla="*/ 92927 h 377690"/>
                <a:gd name="connsiteX4" fmla="*/ 200753 w 200753"/>
                <a:gd name="connsiteY4" fmla="*/ 92927 h 377690"/>
                <a:gd name="connsiteX5" fmla="*/ 200753 w 200753"/>
                <a:gd name="connsiteY5" fmla="*/ 220503 h 377690"/>
                <a:gd name="connsiteX6" fmla="*/ 198430 w 200753"/>
                <a:gd name="connsiteY6" fmla="*/ 220503 h 377690"/>
                <a:gd name="connsiteX7" fmla="*/ 198430 w 200753"/>
                <a:gd name="connsiteY7" fmla="*/ 377690 h 377690"/>
                <a:gd name="connsiteX8" fmla="*/ 0 w 200753"/>
                <a:gd name="connsiteY8" fmla="*/ 377690 h 377690"/>
                <a:gd name="connsiteX9" fmla="*/ 0 w 200753"/>
                <a:gd name="connsiteY9" fmla="*/ 190705 h 377690"/>
                <a:gd name="connsiteX10" fmla="*/ 6513 w 200753"/>
                <a:gd name="connsiteY10" fmla="*/ 0 h 377690"/>
                <a:gd name="connsiteX0" fmla="*/ 6513 w 200753"/>
                <a:gd name="connsiteY0" fmla="*/ 0 h 377690"/>
                <a:gd name="connsiteX1" fmla="*/ 103343 w 200753"/>
                <a:gd name="connsiteY1" fmla="*/ 0 h 377690"/>
                <a:gd name="connsiteX2" fmla="*/ 103343 w 200753"/>
                <a:gd name="connsiteY2" fmla="*/ 190705 h 377690"/>
                <a:gd name="connsiteX3" fmla="*/ 103923 w 200753"/>
                <a:gd name="connsiteY3" fmla="*/ 92927 h 377690"/>
                <a:gd name="connsiteX4" fmla="*/ 200753 w 200753"/>
                <a:gd name="connsiteY4" fmla="*/ 92927 h 377690"/>
                <a:gd name="connsiteX5" fmla="*/ 200753 w 200753"/>
                <a:gd name="connsiteY5" fmla="*/ 220503 h 377690"/>
                <a:gd name="connsiteX6" fmla="*/ 198430 w 200753"/>
                <a:gd name="connsiteY6" fmla="*/ 220503 h 377690"/>
                <a:gd name="connsiteX7" fmla="*/ 198430 w 200753"/>
                <a:gd name="connsiteY7" fmla="*/ 377690 h 377690"/>
                <a:gd name="connsiteX8" fmla="*/ 0 w 200753"/>
                <a:gd name="connsiteY8" fmla="*/ 377690 h 377690"/>
                <a:gd name="connsiteX9" fmla="*/ 6513 w 200753"/>
                <a:gd name="connsiteY9" fmla="*/ 0 h 377690"/>
                <a:gd name="connsiteX0" fmla="*/ 6513 w 200753"/>
                <a:gd name="connsiteY0" fmla="*/ 0 h 377690"/>
                <a:gd name="connsiteX1" fmla="*/ 103343 w 200753"/>
                <a:gd name="connsiteY1" fmla="*/ 0 h 377690"/>
                <a:gd name="connsiteX2" fmla="*/ 103923 w 200753"/>
                <a:gd name="connsiteY2" fmla="*/ 92927 h 377690"/>
                <a:gd name="connsiteX3" fmla="*/ 200753 w 200753"/>
                <a:gd name="connsiteY3" fmla="*/ 92927 h 377690"/>
                <a:gd name="connsiteX4" fmla="*/ 200753 w 200753"/>
                <a:gd name="connsiteY4" fmla="*/ 220503 h 377690"/>
                <a:gd name="connsiteX5" fmla="*/ 198430 w 200753"/>
                <a:gd name="connsiteY5" fmla="*/ 220503 h 377690"/>
                <a:gd name="connsiteX6" fmla="*/ 198430 w 200753"/>
                <a:gd name="connsiteY6" fmla="*/ 377690 h 377690"/>
                <a:gd name="connsiteX7" fmla="*/ 0 w 200753"/>
                <a:gd name="connsiteY7" fmla="*/ 377690 h 377690"/>
                <a:gd name="connsiteX8" fmla="*/ 6513 w 200753"/>
                <a:gd name="connsiteY8" fmla="*/ 0 h 377690"/>
                <a:gd name="connsiteX0" fmla="*/ 6513 w 200753"/>
                <a:gd name="connsiteY0" fmla="*/ 0 h 377690"/>
                <a:gd name="connsiteX1" fmla="*/ 103343 w 200753"/>
                <a:gd name="connsiteY1" fmla="*/ 0 h 377690"/>
                <a:gd name="connsiteX2" fmla="*/ 103923 w 200753"/>
                <a:gd name="connsiteY2" fmla="*/ 92927 h 377690"/>
                <a:gd name="connsiteX3" fmla="*/ 200753 w 200753"/>
                <a:gd name="connsiteY3" fmla="*/ 92927 h 377690"/>
                <a:gd name="connsiteX4" fmla="*/ 200753 w 200753"/>
                <a:gd name="connsiteY4" fmla="*/ 220503 h 377690"/>
                <a:gd name="connsiteX5" fmla="*/ 198430 w 200753"/>
                <a:gd name="connsiteY5" fmla="*/ 377690 h 377690"/>
                <a:gd name="connsiteX6" fmla="*/ 0 w 200753"/>
                <a:gd name="connsiteY6" fmla="*/ 377690 h 377690"/>
                <a:gd name="connsiteX7" fmla="*/ 6513 w 200753"/>
                <a:gd name="connsiteY7" fmla="*/ 0 h 377690"/>
                <a:gd name="connsiteX0" fmla="*/ 6513 w 200753"/>
                <a:gd name="connsiteY0" fmla="*/ 0 h 377690"/>
                <a:gd name="connsiteX1" fmla="*/ 103343 w 200753"/>
                <a:gd name="connsiteY1" fmla="*/ 0 h 377690"/>
                <a:gd name="connsiteX2" fmla="*/ 103923 w 200753"/>
                <a:gd name="connsiteY2" fmla="*/ 92927 h 377690"/>
                <a:gd name="connsiteX3" fmla="*/ 200753 w 200753"/>
                <a:gd name="connsiteY3" fmla="*/ 92927 h 377690"/>
                <a:gd name="connsiteX4" fmla="*/ 198430 w 200753"/>
                <a:gd name="connsiteY4" fmla="*/ 377690 h 377690"/>
                <a:gd name="connsiteX5" fmla="*/ 0 w 200753"/>
                <a:gd name="connsiteY5" fmla="*/ 377690 h 377690"/>
                <a:gd name="connsiteX6" fmla="*/ 6513 w 200753"/>
                <a:gd name="connsiteY6" fmla="*/ 0 h 3776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00753" h="377690">
                  <a:moveTo>
                    <a:pt x="6513" y="0"/>
                  </a:moveTo>
                  <a:lnTo>
                    <a:pt x="103343" y="0"/>
                  </a:lnTo>
                  <a:cubicBezTo>
                    <a:pt x="103536" y="30976"/>
                    <a:pt x="103730" y="61951"/>
                    <a:pt x="103923" y="92927"/>
                  </a:cubicBezTo>
                  <a:lnTo>
                    <a:pt x="200753" y="92927"/>
                  </a:lnTo>
                  <a:cubicBezTo>
                    <a:pt x="199979" y="187848"/>
                    <a:pt x="199204" y="282769"/>
                    <a:pt x="198430" y="377690"/>
                  </a:cubicBezTo>
                  <a:lnTo>
                    <a:pt x="0" y="377690"/>
                  </a:lnTo>
                  <a:lnTo>
                    <a:pt x="6513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89" name="フリーフォーム: 図形 188">
              <a:extLst>
                <a:ext uri="{FF2B5EF4-FFF2-40B4-BE49-F238E27FC236}">
                  <a16:creationId xmlns:a16="http://schemas.microsoft.com/office/drawing/2014/main" id="{28802109-55CE-4BF9-8729-EB59973F8039}"/>
                </a:ext>
              </a:extLst>
            </p:cNvPr>
            <p:cNvSpPr/>
            <p:nvPr/>
          </p:nvSpPr>
          <p:spPr>
            <a:xfrm>
              <a:off x="2812536" y="4443232"/>
              <a:ext cx="259179" cy="327519"/>
            </a:xfrm>
            <a:custGeom>
              <a:avLst/>
              <a:gdLst>
                <a:gd name="connsiteX0" fmla="*/ 0 w 362850"/>
                <a:gd name="connsiteY0" fmla="*/ 0 h 458527"/>
                <a:gd name="connsiteX1" fmla="*/ 181082 w 362850"/>
                <a:gd name="connsiteY1" fmla="*/ 0 h 458527"/>
                <a:gd name="connsiteX2" fmla="*/ 181082 w 362850"/>
                <a:gd name="connsiteY2" fmla="*/ 88166 h 458527"/>
                <a:gd name="connsiteX3" fmla="*/ 269658 w 362850"/>
                <a:gd name="connsiteY3" fmla="*/ 88166 h 458527"/>
                <a:gd name="connsiteX4" fmla="*/ 269658 w 362850"/>
                <a:gd name="connsiteY4" fmla="*/ 185997 h 458527"/>
                <a:gd name="connsiteX5" fmla="*/ 362850 w 362850"/>
                <a:gd name="connsiteY5" fmla="*/ 185997 h 458527"/>
                <a:gd name="connsiteX6" fmla="*/ 362850 w 362850"/>
                <a:gd name="connsiteY6" fmla="*/ 372982 h 458527"/>
                <a:gd name="connsiteX7" fmla="*/ 274496 w 362850"/>
                <a:gd name="connsiteY7" fmla="*/ 372982 h 458527"/>
                <a:gd name="connsiteX8" fmla="*/ 274496 w 362850"/>
                <a:gd name="connsiteY8" fmla="*/ 458527 h 458527"/>
                <a:gd name="connsiteX9" fmla="*/ 177666 w 362850"/>
                <a:gd name="connsiteY9" fmla="*/ 458527 h 458527"/>
                <a:gd name="connsiteX10" fmla="*/ 177666 w 362850"/>
                <a:gd name="connsiteY10" fmla="*/ 275151 h 458527"/>
                <a:gd name="connsiteX11" fmla="*/ 88576 w 362850"/>
                <a:gd name="connsiteY11" fmla="*/ 275151 h 458527"/>
                <a:gd name="connsiteX12" fmla="*/ 88576 w 362850"/>
                <a:gd name="connsiteY12" fmla="*/ 186985 h 458527"/>
                <a:gd name="connsiteX13" fmla="*/ 0 w 362850"/>
                <a:gd name="connsiteY13" fmla="*/ 186985 h 458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362850" h="458527">
                  <a:moveTo>
                    <a:pt x="0" y="0"/>
                  </a:moveTo>
                  <a:lnTo>
                    <a:pt x="181082" y="0"/>
                  </a:lnTo>
                  <a:lnTo>
                    <a:pt x="181082" y="88166"/>
                  </a:lnTo>
                  <a:lnTo>
                    <a:pt x="269658" y="88166"/>
                  </a:lnTo>
                  <a:lnTo>
                    <a:pt x="269658" y="185997"/>
                  </a:lnTo>
                  <a:lnTo>
                    <a:pt x="362850" y="185997"/>
                  </a:lnTo>
                  <a:lnTo>
                    <a:pt x="362850" y="372982"/>
                  </a:lnTo>
                  <a:lnTo>
                    <a:pt x="274496" y="372982"/>
                  </a:lnTo>
                  <a:lnTo>
                    <a:pt x="274496" y="458527"/>
                  </a:lnTo>
                  <a:lnTo>
                    <a:pt x="177666" y="458527"/>
                  </a:lnTo>
                  <a:lnTo>
                    <a:pt x="177666" y="275151"/>
                  </a:lnTo>
                  <a:lnTo>
                    <a:pt x="88576" y="275151"/>
                  </a:lnTo>
                  <a:lnTo>
                    <a:pt x="88576" y="186985"/>
                  </a:lnTo>
                  <a:lnTo>
                    <a:pt x="0" y="18698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3" name="フリーフォーム: 図形 192">
              <a:extLst>
                <a:ext uri="{FF2B5EF4-FFF2-40B4-BE49-F238E27FC236}">
                  <a16:creationId xmlns:a16="http://schemas.microsoft.com/office/drawing/2014/main" id="{8F93A723-E2FD-4D40-82FB-6EC3BD22B919}"/>
                </a:ext>
              </a:extLst>
            </p:cNvPr>
            <p:cNvSpPr/>
            <p:nvPr/>
          </p:nvSpPr>
          <p:spPr>
            <a:xfrm>
              <a:off x="3841875" y="5872239"/>
              <a:ext cx="137194" cy="268376"/>
            </a:xfrm>
            <a:custGeom>
              <a:avLst/>
              <a:gdLst>
                <a:gd name="connsiteX0" fmla="*/ 0 w 192072"/>
                <a:gd name="connsiteY0" fmla="*/ 0 h 375727"/>
                <a:gd name="connsiteX1" fmla="*/ 96830 w 192072"/>
                <a:gd name="connsiteY1" fmla="*/ 0 h 375727"/>
                <a:gd name="connsiteX2" fmla="*/ 96830 w 192072"/>
                <a:gd name="connsiteY2" fmla="*/ 188742 h 375727"/>
                <a:gd name="connsiteX3" fmla="*/ 192072 w 192072"/>
                <a:gd name="connsiteY3" fmla="*/ 188742 h 375727"/>
                <a:gd name="connsiteX4" fmla="*/ 192072 w 192072"/>
                <a:gd name="connsiteY4" fmla="*/ 375727 h 375727"/>
                <a:gd name="connsiteX5" fmla="*/ 95242 w 192072"/>
                <a:gd name="connsiteY5" fmla="*/ 375727 h 375727"/>
                <a:gd name="connsiteX6" fmla="*/ 95242 w 192072"/>
                <a:gd name="connsiteY6" fmla="*/ 282235 h 375727"/>
                <a:gd name="connsiteX7" fmla="*/ 0 w 192072"/>
                <a:gd name="connsiteY7" fmla="*/ 282235 h 3757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2072" h="375727">
                  <a:moveTo>
                    <a:pt x="0" y="0"/>
                  </a:moveTo>
                  <a:lnTo>
                    <a:pt x="96830" y="0"/>
                  </a:lnTo>
                  <a:lnTo>
                    <a:pt x="96830" y="188742"/>
                  </a:lnTo>
                  <a:lnTo>
                    <a:pt x="192072" y="188742"/>
                  </a:lnTo>
                  <a:lnTo>
                    <a:pt x="192072" y="375727"/>
                  </a:lnTo>
                  <a:lnTo>
                    <a:pt x="95242" y="375727"/>
                  </a:lnTo>
                  <a:lnTo>
                    <a:pt x="95242" y="282235"/>
                  </a:lnTo>
                  <a:lnTo>
                    <a:pt x="0" y="28223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7" name="正方形/長方形 196">
              <a:extLst>
                <a:ext uri="{FF2B5EF4-FFF2-40B4-BE49-F238E27FC236}">
                  <a16:creationId xmlns:a16="http://schemas.microsoft.com/office/drawing/2014/main" id="{CBED51ED-7377-43E9-8B51-2ED807B4C045}"/>
                </a:ext>
              </a:extLst>
            </p:cNvPr>
            <p:cNvSpPr/>
            <p:nvPr/>
          </p:nvSpPr>
          <p:spPr>
            <a:xfrm>
              <a:off x="4012255" y="4657570"/>
              <a:ext cx="69164" cy="66539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99" name="正方形/長方形 198">
              <a:extLst>
                <a:ext uri="{FF2B5EF4-FFF2-40B4-BE49-F238E27FC236}">
                  <a16:creationId xmlns:a16="http://schemas.microsoft.com/office/drawing/2014/main" id="{F0D84415-B54A-4E01-8759-9C3E57FBDCA5}"/>
                </a:ext>
              </a:extLst>
            </p:cNvPr>
            <p:cNvSpPr/>
            <p:nvPr/>
          </p:nvSpPr>
          <p:spPr>
            <a:xfrm>
              <a:off x="3943091" y="4519792"/>
              <a:ext cx="69164" cy="133561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201" name="フリーフォーム: 図形 200">
              <a:extLst>
                <a:ext uri="{FF2B5EF4-FFF2-40B4-BE49-F238E27FC236}">
                  <a16:creationId xmlns:a16="http://schemas.microsoft.com/office/drawing/2014/main" id="{FDEF6049-512B-4B1A-B4DB-49FA0EE63970}"/>
                </a:ext>
              </a:extLst>
            </p:cNvPr>
            <p:cNvSpPr/>
            <p:nvPr/>
          </p:nvSpPr>
          <p:spPr>
            <a:xfrm>
              <a:off x="3943091" y="4795624"/>
              <a:ext cx="138329" cy="133561"/>
            </a:xfrm>
            <a:custGeom>
              <a:avLst/>
              <a:gdLst>
                <a:gd name="connsiteX0" fmla="*/ 96830 w 193660"/>
                <a:gd name="connsiteY0" fmla="*/ 0 h 186985"/>
                <a:gd name="connsiteX1" fmla="*/ 193660 w 193660"/>
                <a:gd name="connsiteY1" fmla="*/ 0 h 186985"/>
                <a:gd name="connsiteX2" fmla="*/ 193660 w 193660"/>
                <a:gd name="connsiteY2" fmla="*/ 90365 h 186985"/>
                <a:gd name="connsiteX3" fmla="*/ 193660 w 193660"/>
                <a:gd name="connsiteY3" fmla="*/ 183519 h 186985"/>
                <a:gd name="connsiteX4" fmla="*/ 193660 w 193660"/>
                <a:gd name="connsiteY4" fmla="*/ 186985 h 186985"/>
                <a:gd name="connsiteX5" fmla="*/ 96830 w 193660"/>
                <a:gd name="connsiteY5" fmla="*/ 186985 h 186985"/>
                <a:gd name="connsiteX6" fmla="*/ 96830 w 193660"/>
                <a:gd name="connsiteY6" fmla="*/ 183519 h 186985"/>
                <a:gd name="connsiteX7" fmla="*/ 0 w 193660"/>
                <a:gd name="connsiteY7" fmla="*/ 183519 h 186985"/>
                <a:gd name="connsiteX8" fmla="*/ 0 w 193660"/>
                <a:gd name="connsiteY8" fmla="*/ 90365 h 186985"/>
                <a:gd name="connsiteX9" fmla="*/ 96830 w 193660"/>
                <a:gd name="connsiteY9" fmla="*/ 90365 h 1869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93660" h="186985">
                  <a:moveTo>
                    <a:pt x="96830" y="0"/>
                  </a:moveTo>
                  <a:lnTo>
                    <a:pt x="193660" y="0"/>
                  </a:lnTo>
                  <a:lnTo>
                    <a:pt x="193660" y="90365"/>
                  </a:lnTo>
                  <a:lnTo>
                    <a:pt x="193660" y="183519"/>
                  </a:lnTo>
                  <a:lnTo>
                    <a:pt x="193660" y="186985"/>
                  </a:lnTo>
                  <a:lnTo>
                    <a:pt x="96830" y="186985"/>
                  </a:lnTo>
                  <a:lnTo>
                    <a:pt x="96830" y="183519"/>
                  </a:lnTo>
                  <a:lnTo>
                    <a:pt x="0" y="183519"/>
                  </a:lnTo>
                  <a:lnTo>
                    <a:pt x="0" y="90365"/>
                  </a:lnTo>
                  <a:lnTo>
                    <a:pt x="96830" y="9036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1F91549D-AA28-485F-B225-BE49561E3F4E}"/>
                </a:ext>
              </a:extLst>
            </p:cNvPr>
            <p:cNvGrpSpPr/>
            <p:nvPr/>
          </p:nvGrpSpPr>
          <p:grpSpPr>
            <a:xfrm>
              <a:off x="709578" y="4200532"/>
              <a:ext cx="3857887" cy="2507477"/>
              <a:chOff x="709578" y="4200532"/>
              <a:chExt cx="3857887" cy="2507477"/>
            </a:xfrm>
          </p:grpSpPr>
          <p:sp>
            <p:nvSpPr>
              <p:cNvPr id="163" name="正方形/長方形 162">
                <a:extLst>
                  <a:ext uri="{FF2B5EF4-FFF2-40B4-BE49-F238E27FC236}">
                    <a16:creationId xmlns:a16="http://schemas.microsoft.com/office/drawing/2014/main" id="{EF2AAEFF-6A3B-4A8D-B562-A9C3AFEC79E1}"/>
                  </a:ext>
                </a:extLst>
              </p:cNvPr>
              <p:cNvSpPr/>
              <p:nvPr/>
            </p:nvSpPr>
            <p:spPr>
              <a:xfrm>
                <a:off x="709578" y="4200532"/>
                <a:ext cx="3857887" cy="2507477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65314" tIns="32657" rIns="65314" bIns="32657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sz="1283"/>
              </a:p>
            </p:txBody>
          </p:sp>
          <p:cxnSp>
            <p:nvCxnSpPr>
              <p:cNvPr id="8" name="直線コネクタ 7">
                <a:extLst>
                  <a:ext uri="{FF2B5EF4-FFF2-40B4-BE49-F238E27FC236}">
                    <a16:creationId xmlns:a16="http://schemas.microsoft.com/office/drawing/2014/main" id="{DD345A34-C38C-43CA-AA12-8AFFA9F2421E}"/>
                  </a:ext>
                </a:extLst>
              </p:cNvPr>
              <p:cNvCxnSpPr/>
              <p:nvPr/>
            </p:nvCxnSpPr>
            <p:spPr>
              <a:xfrm>
                <a:off x="2316617" y="4200532"/>
                <a:ext cx="0" cy="2507477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</p:cxnSp>
          <p:cxnSp>
            <p:nvCxnSpPr>
              <p:cNvPr id="139" name="直線コネクタ 138">
                <a:extLst>
                  <a:ext uri="{FF2B5EF4-FFF2-40B4-BE49-F238E27FC236}">
                    <a16:creationId xmlns:a16="http://schemas.microsoft.com/office/drawing/2014/main" id="{4C72E6BE-2F32-4040-B0E5-26563F4C2D76}"/>
                  </a:ext>
                </a:extLst>
              </p:cNvPr>
              <p:cNvCxnSpPr/>
              <p:nvPr/>
            </p:nvCxnSpPr>
            <p:spPr>
              <a:xfrm>
                <a:off x="3415575" y="4200532"/>
                <a:ext cx="0" cy="2507477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</p:cxnSp>
        </p:grpSp>
      </p:grpSp>
      <p:sp>
        <p:nvSpPr>
          <p:cNvPr id="141" name="テキスト ボックス 140">
            <a:extLst>
              <a:ext uri="{FF2B5EF4-FFF2-40B4-BE49-F238E27FC236}">
                <a16:creationId xmlns:a16="http://schemas.microsoft.com/office/drawing/2014/main" id="{18727CEA-3C46-445A-8279-048C8380AE0E}"/>
              </a:ext>
            </a:extLst>
          </p:cNvPr>
          <p:cNvSpPr txBox="1"/>
          <p:nvPr/>
        </p:nvSpPr>
        <p:spPr>
          <a:xfrm>
            <a:off x="6748248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東京都</a:t>
            </a:r>
          </a:p>
        </p:txBody>
      </p:sp>
      <p:sp>
        <p:nvSpPr>
          <p:cNvPr id="142" name="テキスト ボックス 141">
            <a:extLst>
              <a:ext uri="{FF2B5EF4-FFF2-40B4-BE49-F238E27FC236}">
                <a16:creationId xmlns:a16="http://schemas.microsoft.com/office/drawing/2014/main" id="{53D4B55C-8B05-4549-8642-21CD47954331}"/>
              </a:ext>
            </a:extLst>
          </p:cNvPr>
          <p:cNvSpPr txBox="1"/>
          <p:nvPr/>
        </p:nvSpPr>
        <p:spPr>
          <a:xfrm>
            <a:off x="6712970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43" name="直線コネクタ 142">
            <a:extLst>
              <a:ext uri="{FF2B5EF4-FFF2-40B4-BE49-F238E27FC236}">
                <a16:creationId xmlns:a16="http://schemas.microsoft.com/office/drawing/2014/main" id="{7958A1FC-1CF7-420F-9A83-F5149890C23F}"/>
              </a:ext>
            </a:extLst>
          </p:cNvPr>
          <p:cNvCxnSpPr/>
          <p:nvPr/>
        </p:nvCxnSpPr>
        <p:spPr>
          <a:xfrm>
            <a:off x="6739859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4" name="グループ化 143">
            <a:extLst>
              <a:ext uri="{FF2B5EF4-FFF2-40B4-BE49-F238E27FC236}">
                <a16:creationId xmlns:a16="http://schemas.microsoft.com/office/drawing/2014/main" id="{7540A87E-240D-4FA8-8A0F-EFDFB9E29DA5}"/>
              </a:ext>
            </a:extLst>
          </p:cNvPr>
          <p:cNvGrpSpPr/>
          <p:nvPr/>
        </p:nvGrpSpPr>
        <p:grpSpPr>
          <a:xfrm>
            <a:off x="2578785" y="4874162"/>
            <a:ext cx="720000" cy="430244"/>
            <a:chOff x="6555416" y="4900731"/>
            <a:chExt cx="720000" cy="378515"/>
          </a:xfrm>
        </p:grpSpPr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155A3038-B4EA-4E78-A817-C32D3F80D28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八丈村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46" name="四角形: 上の 2 つの角を丸める 145">
              <a:extLst>
                <a:ext uri="{FF2B5EF4-FFF2-40B4-BE49-F238E27FC236}">
                  <a16:creationId xmlns:a16="http://schemas.microsoft.com/office/drawing/2014/main" id="{89BFBC9F-3249-490F-84D3-727569240B8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7" name="グループ化 146">
            <a:extLst>
              <a:ext uri="{FF2B5EF4-FFF2-40B4-BE49-F238E27FC236}">
                <a16:creationId xmlns:a16="http://schemas.microsoft.com/office/drawing/2014/main" id="{DDD926FF-DE9B-4F42-B8AE-B97744B0FE08}"/>
              </a:ext>
            </a:extLst>
          </p:cNvPr>
          <p:cNvGrpSpPr/>
          <p:nvPr/>
        </p:nvGrpSpPr>
        <p:grpSpPr>
          <a:xfrm>
            <a:off x="2578785" y="5864090"/>
            <a:ext cx="720000" cy="430244"/>
            <a:chOff x="6555416" y="4900731"/>
            <a:chExt cx="720000" cy="378515"/>
          </a:xfrm>
        </p:grpSpPr>
        <p:sp>
          <p:nvSpPr>
            <p:cNvPr id="148" name="四角形: 上の 2 つの角を丸める 147">
              <a:extLst>
                <a:ext uri="{FF2B5EF4-FFF2-40B4-BE49-F238E27FC236}">
                  <a16:creationId xmlns:a16="http://schemas.microsoft.com/office/drawing/2014/main" id="{0F73817D-36D2-4C16-A0A2-021408D75E4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青ヶ島村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DCA71E94-A4BC-42B9-B54A-20DB1841775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0" name="グループ化 149">
            <a:extLst>
              <a:ext uri="{FF2B5EF4-FFF2-40B4-BE49-F238E27FC236}">
                <a16:creationId xmlns:a16="http://schemas.microsoft.com/office/drawing/2014/main" id="{727D1FD0-8418-4E7D-BAFF-9AC6607EDEED}"/>
              </a:ext>
            </a:extLst>
          </p:cNvPr>
          <p:cNvGrpSpPr/>
          <p:nvPr/>
        </p:nvGrpSpPr>
        <p:grpSpPr>
          <a:xfrm>
            <a:off x="3752397" y="5004602"/>
            <a:ext cx="720000" cy="430244"/>
            <a:chOff x="6555416" y="4900731"/>
            <a:chExt cx="720000" cy="378515"/>
          </a:xfrm>
        </p:grpSpPr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FCC8D23D-60C2-49A5-BCFA-FE85B6F0B46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小笠原村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52" name="四角形: 上の 2 つの角を丸める 151">
              <a:extLst>
                <a:ext uri="{FF2B5EF4-FFF2-40B4-BE49-F238E27FC236}">
                  <a16:creationId xmlns:a16="http://schemas.microsoft.com/office/drawing/2014/main" id="{FEFAAB23-C1DD-4829-8E40-D3250A5AED1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3" name="グループ化 152">
            <a:extLst>
              <a:ext uri="{FF2B5EF4-FFF2-40B4-BE49-F238E27FC236}">
                <a16:creationId xmlns:a16="http://schemas.microsoft.com/office/drawing/2014/main" id="{32757408-2ACB-4C0E-AFA8-BA2BC450BFA1}"/>
              </a:ext>
            </a:extLst>
          </p:cNvPr>
          <p:cNvGrpSpPr/>
          <p:nvPr/>
        </p:nvGrpSpPr>
        <p:grpSpPr>
          <a:xfrm>
            <a:off x="609514" y="4380311"/>
            <a:ext cx="720000" cy="430244"/>
            <a:chOff x="6555416" y="4900731"/>
            <a:chExt cx="720000" cy="378515"/>
          </a:xfrm>
        </p:grpSpPr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DCD40023-E1BB-4FB6-A495-3F1D78E529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大島町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09C762A9-ADA5-4A48-9A98-71F7A1B2091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35D14B9B-95D6-4059-9A10-9B50BD3702FD}"/>
              </a:ext>
            </a:extLst>
          </p:cNvPr>
          <p:cNvGrpSpPr/>
          <p:nvPr/>
        </p:nvGrpSpPr>
        <p:grpSpPr>
          <a:xfrm>
            <a:off x="1619273" y="2076838"/>
            <a:ext cx="720000" cy="430244"/>
            <a:chOff x="6555416" y="4900731"/>
            <a:chExt cx="720000" cy="378515"/>
          </a:xfrm>
        </p:grpSpPr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546958A0-B5DD-4705-B7A4-3338DD3E8CF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檜原村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0" name="四角形: 上の 2 つの角を丸める 169">
              <a:extLst>
                <a:ext uri="{FF2B5EF4-FFF2-40B4-BE49-F238E27FC236}">
                  <a16:creationId xmlns:a16="http://schemas.microsoft.com/office/drawing/2014/main" id="{A9339FEF-00EE-4315-A116-74B1CEC7D9D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4" name="グループ化 173">
            <a:extLst>
              <a:ext uri="{FF2B5EF4-FFF2-40B4-BE49-F238E27FC236}">
                <a16:creationId xmlns:a16="http://schemas.microsoft.com/office/drawing/2014/main" id="{7FA559D3-D034-4F20-9140-E8BA78FBBA69}"/>
              </a:ext>
            </a:extLst>
          </p:cNvPr>
          <p:cNvGrpSpPr/>
          <p:nvPr/>
        </p:nvGrpSpPr>
        <p:grpSpPr>
          <a:xfrm>
            <a:off x="7036615" y="4045782"/>
            <a:ext cx="720000" cy="430244"/>
            <a:chOff x="6555416" y="4900731"/>
            <a:chExt cx="720000" cy="378515"/>
          </a:xfrm>
        </p:grpSpPr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07C21F32-4B30-40A7-8EB7-F6C7FB2C90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大田区</a:t>
              </a:r>
            </a:p>
          </p:txBody>
        </p:sp>
        <p:sp>
          <p:nvSpPr>
            <p:cNvPr id="179" name="四角形: 上の 2 つの角を丸める 178">
              <a:extLst>
                <a:ext uri="{FF2B5EF4-FFF2-40B4-BE49-F238E27FC236}">
                  <a16:creationId xmlns:a16="http://schemas.microsoft.com/office/drawing/2014/main" id="{1E62BAC2-5470-416C-BCAB-66865C9AD65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4E54552F-B003-45AF-8CF9-E2BE0FA97DB2}"/>
              </a:ext>
            </a:extLst>
          </p:cNvPr>
          <p:cNvGrpSpPr/>
          <p:nvPr/>
        </p:nvGrpSpPr>
        <p:grpSpPr>
          <a:xfrm>
            <a:off x="8902432" y="2630408"/>
            <a:ext cx="720000" cy="430244"/>
            <a:chOff x="6555416" y="4900731"/>
            <a:chExt cx="720000" cy="378515"/>
          </a:xfrm>
        </p:grpSpPr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C19EB421-4FA5-48A4-920C-475E2A6CFDB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江戸川区</a:t>
              </a:r>
            </a:p>
          </p:txBody>
        </p:sp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B91BDCD4-074C-4345-86E7-7517ED9AA2B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3" name="グループ化 182">
            <a:extLst>
              <a:ext uri="{FF2B5EF4-FFF2-40B4-BE49-F238E27FC236}">
                <a16:creationId xmlns:a16="http://schemas.microsoft.com/office/drawing/2014/main" id="{D70DF5F8-F886-44BB-A2B5-65B54694B276}"/>
              </a:ext>
            </a:extLst>
          </p:cNvPr>
          <p:cNvGrpSpPr/>
          <p:nvPr/>
        </p:nvGrpSpPr>
        <p:grpSpPr>
          <a:xfrm>
            <a:off x="2902571" y="729941"/>
            <a:ext cx="720000" cy="430244"/>
            <a:chOff x="6555416" y="4900731"/>
            <a:chExt cx="720000" cy="378515"/>
          </a:xfrm>
        </p:grpSpPr>
        <p:sp>
          <p:nvSpPr>
            <p:cNvPr id="185" name="四角形: 上の 2 つの角を丸める 184">
              <a:extLst>
                <a:ext uri="{FF2B5EF4-FFF2-40B4-BE49-F238E27FC236}">
                  <a16:creationId xmlns:a16="http://schemas.microsoft.com/office/drawing/2014/main" id="{53065CCB-BB69-40AA-B14E-79B07A26EA2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青梅市</a:t>
              </a:r>
            </a:p>
          </p:txBody>
        </p:sp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7CEFCF95-A322-4F93-AAE6-22D3A61D84F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7" name="グループ化 186">
            <a:extLst>
              <a:ext uri="{FF2B5EF4-FFF2-40B4-BE49-F238E27FC236}">
                <a16:creationId xmlns:a16="http://schemas.microsoft.com/office/drawing/2014/main" id="{D9FA0559-126F-4401-96D4-158DE3B0CF2B}"/>
              </a:ext>
            </a:extLst>
          </p:cNvPr>
          <p:cNvGrpSpPr/>
          <p:nvPr/>
        </p:nvGrpSpPr>
        <p:grpSpPr>
          <a:xfrm>
            <a:off x="4741024" y="4047320"/>
            <a:ext cx="720000" cy="430244"/>
            <a:chOff x="6555416" y="4900731"/>
            <a:chExt cx="720000" cy="378515"/>
          </a:xfrm>
        </p:grpSpPr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31421D58-D134-4312-B7E5-946C59156F5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町田市</a:t>
              </a:r>
            </a:p>
          </p:txBody>
        </p:sp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8E411345-19F1-46CB-B419-C300E5D6F72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0EDD73EA-0583-4457-8520-53E7D3B2D2DA}"/>
              </a:ext>
            </a:extLst>
          </p:cNvPr>
          <p:cNvGrpSpPr/>
          <p:nvPr/>
        </p:nvGrpSpPr>
        <p:grpSpPr>
          <a:xfrm>
            <a:off x="1507347" y="5577137"/>
            <a:ext cx="720000" cy="430244"/>
            <a:chOff x="6555416" y="4900731"/>
            <a:chExt cx="720000" cy="378515"/>
          </a:xfrm>
        </p:grpSpPr>
        <p:sp>
          <p:nvSpPr>
            <p:cNvPr id="192" name="四角形: 上の 2 つの角を丸める 191">
              <a:extLst>
                <a:ext uri="{FF2B5EF4-FFF2-40B4-BE49-F238E27FC236}">
                  <a16:creationId xmlns:a16="http://schemas.microsoft.com/office/drawing/2014/main" id="{A8BAECB8-8447-46B8-AB72-E145E35236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三宅村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94" name="四角形: 上の 2 つの角を丸める 193">
              <a:extLst>
                <a:ext uri="{FF2B5EF4-FFF2-40B4-BE49-F238E27FC236}">
                  <a16:creationId xmlns:a16="http://schemas.microsoft.com/office/drawing/2014/main" id="{9E8576A7-8551-4AC3-99D5-FDC43A5F2AD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5" name="グループ化 194">
            <a:extLst>
              <a:ext uri="{FF2B5EF4-FFF2-40B4-BE49-F238E27FC236}">
                <a16:creationId xmlns:a16="http://schemas.microsoft.com/office/drawing/2014/main" id="{6ECAF3D4-06E9-4B5A-8BFD-FC1158F662A6}"/>
              </a:ext>
            </a:extLst>
          </p:cNvPr>
          <p:cNvGrpSpPr/>
          <p:nvPr/>
        </p:nvGrpSpPr>
        <p:grpSpPr>
          <a:xfrm>
            <a:off x="328145" y="5775064"/>
            <a:ext cx="720000" cy="430244"/>
            <a:chOff x="6555416" y="4900731"/>
            <a:chExt cx="720000" cy="378515"/>
          </a:xfrm>
        </p:grpSpPr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5461DCF4-3822-48D9-9438-DDB404035CF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神津島村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98" name="四角形: 上の 2 つの角を丸める 197">
              <a:extLst>
                <a:ext uri="{FF2B5EF4-FFF2-40B4-BE49-F238E27FC236}">
                  <a16:creationId xmlns:a16="http://schemas.microsoft.com/office/drawing/2014/main" id="{40E98599-F856-47B0-8DDC-46492F724B9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0" name="グループ化 199">
            <a:extLst>
              <a:ext uri="{FF2B5EF4-FFF2-40B4-BE49-F238E27FC236}">
                <a16:creationId xmlns:a16="http://schemas.microsoft.com/office/drawing/2014/main" id="{FB9CEBA8-A219-4A0E-B71C-A008E986AFF4}"/>
              </a:ext>
            </a:extLst>
          </p:cNvPr>
          <p:cNvGrpSpPr/>
          <p:nvPr/>
        </p:nvGrpSpPr>
        <p:grpSpPr>
          <a:xfrm>
            <a:off x="1473579" y="4595433"/>
            <a:ext cx="720000" cy="430244"/>
            <a:chOff x="6555416" y="4900731"/>
            <a:chExt cx="720000" cy="378515"/>
          </a:xfrm>
        </p:grpSpPr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791F0E6D-B7D9-4D18-9F6A-B74079D7D89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利島村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25324B92-869C-4382-A62B-D9F82CDD013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4" name="グループ化 203">
            <a:extLst>
              <a:ext uri="{FF2B5EF4-FFF2-40B4-BE49-F238E27FC236}">
                <a16:creationId xmlns:a16="http://schemas.microsoft.com/office/drawing/2014/main" id="{707E0A7D-FB10-4C0F-A955-22F778A67F73}"/>
              </a:ext>
            </a:extLst>
          </p:cNvPr>
          <p:cNvGrpSpPr/>
          <p:nvPr/>
        </p:nvGrpSpPr>
        <p:grpSpPr>
          <a:xfrm>
            <a:off x="1299407" y="5085290"/>
            <a:ext cx="720000" cy="430244"/>
            <a:chOff x="6555416" y="4900731"/>
            <a:chExt cx="720000" cy="378515"/>
          </a:xfrm>
        </p:grpSpPr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3142BBB8-46F5-4701-ACCB-FBAD462E49C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新島村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6" name="四角形: 上の 2 つの角を丸める 205">
              <a:extLst>
                <a:ext uri="{FF2B5EF4-FFF2-40B4-BE49-F238E27FC236}">
                  <a16:creationId xmlns:a16="http://schemas.microsoft.com/office/drawing/2014/main" id="{DA7F0365-5D80-4118-B7FD-56645A5AD37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7" name="グループ化 206">
            <a:extLst>
              <a:ext uri="{FF2B5EF4-FFF2-40B4-BE49-F238E27FC236}">
                <a16:creationId xmlns:a16="http://schemas.microsoft.com/office/drawing/2014/main" id="{8DA018A4-C789-4F1E-A9CE-4E75B2FB147F}"/>
              </a:ext>
            </a:extLst>
          </p:cNvPr>
          <p:cNvGrpSpPr/>
          <p:nvPr/>
        </p:nvGrpSpPr>
        <p:grpSpPr>
          <a:xfrm>
            <a:off x="995719" y="6295594"/>
            <a:ext cx="720000" cy="430244"/>
            <a:chOff x="6555416" y="4900731"/>
            <a:chExt cx="720000" cy="378515"/>
          </a:xfrm>
        </p:grpSpPr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F286E7CC-6E0E-420E-8ADC-D73AE6872E3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御蔵島村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E032521D-4E54-4765-BAEA-7C5D219D622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C49C7745-0707-4110-8A0F-560BCA88F241}"/>
              </a:ext>
            </a:extLst>
          </p:cNvPr>
          <p:cNvGrpSpPr/>
          <p:nvPr/>
        </p:nvGrpSpPr>
        <p:grpSpPr>
          <a:xfrm>
            <a:off x="8581569" y="3574259"/>
            <a:ext cx="720000" cy="430244"/>
            <a:chOff x="6555416" y="4900731"/>
            <a:chExt cx="720000" cy="378515"/>
          </a:xfrm>
        </p:grpSpPr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EAA94ABC-EB7B-49E0-A3FB-017EA096238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江東区</a:t>
              </a:r>
            </a:p>
          </p:txBody>
        </p:sp>
        <p:sp>
          <p:nvSpPr>
            <p:cNvPr id="266" name="四角形: 上の 2 つの角を丸める 265">
              <a:extLst>
                <a:ext uri="{FF2B5EF4-FFF2-40B4-BE49-F238E27FC236}">
                  <a16:creationId xmlns:a16="http://schemas.microsoft.com/office/drawing/2014/main" id="{FF2B80CA-BFE8-4DD4-8981-11A6E0744B3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7" name="グループ化 266">
            <a:extLst>
              <a:ext uri="{FF2B5EF4-FFF2-40B4-BE49-F238E27FC236}">
                <a16:creationId xmlns:a16="http://schemas.microsoft.com/office/drawing/2014/main" id="{C562BA5F-11DD-4135-A4C7-4F4BFB3487D1}"/>
              </a:ext>
            </a:extLst>
          </p:cNvPr>
          <p:cNvGrpSpPr/>
          <p:nvPr/>
        </p:nvGrpSpPr>
        <p:grpSpPr>
          <a:xfrm>
            <a:off x="3932332" y="736695"/>
            <a:ext cx="720000" cy="430244"/>
            <a:chOff x="6555416" y="4900731"/>
            <a:chExt cx="720000" cy="378515"/>
          </a:xfrm>
        </p:grpSpPr>
        <p:sp>
          <p:nvSpPr>
            <p:cNvPr id="268" name="四角形: 上の 2 つの角を丸める 267">
              <a:extLst>
                <a:ext uri="{FF2B5EF4-FFF2-40B4-BE49-F238E27FC236}">
                  <a16:creationId xmlns:a16="http://schemas.microsoft.com/office/drawing/2014/main" id="{75ABEEE2-3148-4235-A884-D91A9B33973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瑞穂町</a:t>
              </a:r>
            </a:p>
          </p:txBody>
        </p:sp>
        <p:sp>
          <p:nvSpPr>
            <p:cNvPr id="269" name="四角形: 上の 2 つの角を丸める 268">
              <a:extLst>
                <a:ext uri="{FF2B5EF4-FFF2-40B4-BE49-F238E27FC236}">
                  <a16:creationId xmlns:a16="http://schemas.microsoft.com/office/drawing/2014/main" id="{1B661A9D-9903-4DE7-9DA7-8191CE0CAE8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0" name="グループ化 269">
            <a:extLst>
              <a:ext uri="{FF2B5EF4-FFF2-40B4-BE49-F238E27FC236}">
                <a16:creationId xmlns:a16="http://schemas.microsoft.com/office/drawing/2014/main" id="{F64DF1C4-9C2F-45A4-A3AE-807CF271A331}"/>
              </a:ext>
            </a:extLst>
          </p:cNvPr>
          <p:cNvGrpSpPr/>
          <p:nvPr/>
        </p:nvGrpSpPr>
        <p:grpSpPr>
          <a:xfrm>
            <a:off x="2321772" y="1588288"/>
            <a:ext cx="720000" cy="430244"/>
            <a:chOff x="6555416" y="4900731"/>
            <a:chExt cx="720000" cy="378515"/>
          </a:xfrm>
        </p:grpSpPr>
        <p:sp>
          <p:nvSpPr>
            <p:cNvPr id="271" name="四角形: 上の 2 つの角を丸める 270">
              <a:extLst>
                <a:ext uri="{FF2B5EF4-FFF2-40B4-BE49-F238E27FC236}">
                  <a16:creationId xmlns:a16="http://schemas.microsoft.com/office/drawing/2014/main" id="{05061CF8-52CC-47A4-970F-EB20496CD46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日の出町</a:t>
              </a:r>
            </a:p>
          </p:txBody>
        </p:sp>
        <p:sp>
          <p:nvSpPr>
            <p:cNvPr id="272" name="四角形: 上の 2 つの角を丸める 271">
              <a:extLst>
                <a:ext uri="{FF2B5EF4-FFF2-40B4-BE49-F238E27FC236}">
                  <a16:creationId xmlns:a16="http://schemas.microsoft.com/office/drawing/2014/main" id="{0147F956-E080-4B1C-AADB-0C45BF5437A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3" name="グループ化 272">
            <a:extLst>
              <a:ext uri="{FF2B5EF4-FFF2-40B4-BE49-F238E27FC236}">
                <a16:creationId xmlns:a16="http://schemas.microsoft.com/office/drawing/2014/main" id="{A8B8B703-7666-406E-9001-4EE8FBF629C8}"/>
              </a:ext>
            </a:extLst>
          </p:cNvPr>
          <p:cNvGrpSpPr/>
          <p:nvPr/>
        </p:nvGrpSpPr>
        <p:grpSpPr>
          <a:xfrm>
            <a:off x="5388909" y="761775"/>
            <a:ext cx="720000" cy="430244"/>
            <a:chOff x="6555416" y="4900731"/>
            <a:chExt cx="720000" cy="378515"/>
          </a:xfrm>
        </p:grpSpPr>
        <p:sp>
          <p:nvSpPr>
            <p:cNvPr id="274" name="四角形: 上の 2 つの角を丸める 273">
              <a:extLst>
                <a:ext uri="{FF2B5EF4-FFF2-40B4-BE49-F238E27FC236}">
                  <a16:creationId xmlns:a16="http://schemas.microsoft.com/office/drawing/2014/main" id="{74CD4A71-830A-4737-B2C4-54C9CE2FAE6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清瀬市</a:t>
              </a:r>
            </a:p>
          </p:txBody>
        </p:sp>
        <p:sp>
          <p:nvSpPr>
            <p:cNvPr id="275" name="四角形: 上の 2 つの角を丸める 274">
              <a:extLst>
                <a:ext uri="{FF2B5EF4-FFF2-40B4-BE49-F238E27FC236}">
                  <a16:creationId xmlns:a16="http://schemas.microsoft.com/office/drawing/2014/main" id="{A7E06C2E-FF31-4E8F-9279-CE95F725998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6" name="グループ化 275">
            <a:extLst>
              <a:ext uri="{FF2B5EF4-FFF2-40B4-BE49-F238E27FC236}">
                <a16:creationId xmlns:a16="http://schemas.microsoft.com/office/drawing/2014/main" id="{04D4F6E0-77C2-4032-9C97-CB22AA7950A6}"/>
              </a:ext>
            </a:extLst>
          </p:cNvPr>
          <p:cNvGrpSpPr/>
          <p:nvPr/>
        </p:nvGrpSpPr>
        <p:grpSpPr>
          <a:xfrm>
            <a:off x="8174286" y="1212941"/>
            <a:ext cx="720000" cy="430244"/>
            <a:chOff x="6555416" y="4900731"/>
            <a:chExt cx="720000" cy="378515"/>
          </a:xfrm>
        </p:grpSpPr>
        <p:sp>
          <p:nvSpPr>
            <p:cNvPr id="277" name="四角形: 上の 2 つの角を丸める 276">
              <a:extLst>
                <a:ext uri="{FF2B5EF4-FFF2-40B4-BE49-F238E27FC236}">
                  <a16:creationId xmlns:a16="http://schemas.microsoft.com/office/drawing/2014/main" id="{FD6043F4-0362-43AC-BD41-58C93AFC845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足立区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78" name="四角形: 上の 2 つの角を丸める 277">
              <a:extLst>
                <a:ext uri="{FF2B5EF4-FFF2-40B4-BE49-F238E27FC236}">
                  <a16:creationId xmlns:a16="http://schemas.microsoft.com/office/drawing/2014/main" id="{7B2B71EF-2B59-4D82-9C3B-8B08A8402C5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9" name="グループ化 278">
            <a:extLst>
              <a:ext uri="{FF2B5EF4-FFF2-40B4-BE49-F238E27FC236}">
                <a16:creationId xmlns:a16="http://schemas.microsoft.com/office/drawing/2014/main" id="{40ADCCF0-BABB-4761-BE88-6FC17F26C4B6}"/>
              </a:ext>
            </a:extLst>
          </p:cNvPr>
          <p:cNvGrpSpPr/>
          <p:nvPr/>
        </p:nvGrpSpPr>
        <p:grpSpPr>
          <a:xfrm>
            <a:off x="8902432" y="1692436"/>
            <a:ext cx="720000" cy="430244"/>
            <a:chOff x="6555416" y="4900731"/>
            <a:chExt cx="720000" cy="378515"/>
          </a:xfrm>
        </p:grpSpPr>
        <p:sp>
          <p:nvSpPr>
            <p:cNvPr id="280" name="四角形: 上の 2 つの角を丸める 279">
              <a:extLst>
                <a:ext uri="{FF2B5EF4-FFF2-40B4-BE49-F238E27FC236}">
                  <a16:creationId xmlns:a16="http://schemas.microsoft.com/office/drawing/2014/main" id="{914F73DA-B65A-4575-9683-2D9A9CE6573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葛飾区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8409F6F7-2A3C-4A56-A6F7-B3827FA70D2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2" name="グループ化 281">
            <a:extLst>
              <a:ext uri="{FF2B5EF4-FFF2-40B4-BE49-F238E27FC236}">
                <a16:creationId xmlns:a16="http://schemas.microsoft.com/office/drawing/2014/main" id="{98B25133-6C27-4B72-BEFB-F0440B3DC6A6}"/>
              </a:ext>
            </a:extLst>
          </p:cNvPr>
          <p:cNvGrpSpPr/>
          <p:nvPr/>
        </p:nvGrpSpPr>
        <p:grpSpPr>
          <a:xfrm>
            <a:off x="6638969" y="1212941"/>
            <a:ext cx="720000" cy="430244"/>
            <a:chOff x="6555416" y="4900731"/>
            <a:chExt cx="720000" cy="378515"/>
          </a:xfrm>
        </p:grpSpPr>
        <p:sp>
          <p:nvSpPr>
            <p:cNvPr id="283" name="四角形: 上の 2 つの角を丸める 282">
              <a:extLst>
                <a:ext uri="{FF2B5EF4-FFF2-40B4-BE49-F238E27FC236}">
                  <a16:creationId xmlns:a16="http://schemas.microsoft.com/office/drawing/2014/main" id="{1033DE0C-B13D-4380-A0B1-F28560B30C3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板橋区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D9A36039-73F4-4C1A-B47C-72C5A784375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5" name="グループ化 284">
            <a:extLst>
              <a:ext uri="{FF2B5EF4-FFF2-40B4-BE49-F238E27FC236}">
                <a16:creationId xmlns:a16="http://schemas.microsoft.com/office/drawing/2014/main" id="{0629F238-B827-4D43-BFD1-7D3A17F0D66C}"/>
              </a:ext>
            </a:extLst>
          </p:cNvPr>
          <p:cNvGrpSpPr/>
          <p:nvPr/>
        </p:nvGrpSpPr>
        <p:grpSpPr>
          <a:xfrm>
            <a:off x="6259375" y="1696709"/>
            <a:ext cx="720000" cy="430244"/>
            <a:chOff x="6555416" y="4900731"/>
            <a:chExt cx="720000" cy="378515"/>
          </a:xfrm>
        </p:grpSpPr>
        <p:sp>
          <p:nvSpPr>
            <p:cNvPr id="286" name="四角形: 上の 2 つの角を丸める 285">
              <a:extLst>
                <a:ext uri="{FF2B5EF4-FFF2-40B4-BE49-F238E27FC236}">
                  <a16:creationId xmlns:a16="http://schemas.microsoft.com/office/drawing/2014/main" id="{2AE60F0B-8FC7-45CE-8033-985552D3D46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中野区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7" name="四角形: 上の 2 つの角を丸める 286">
              <a:extLst>
                <a:ext uri="{FF2B5EF4-FFF2-40B4-BE49-F238E27FC236}">
                  <a16:creationId xmlns:a16="http://schemas.microsoft.com/office/drawing/2014/main" id="{06F8967C-4DED-413A-886C-A1D51725309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8" name="グループ化 287">
            <a:extLst>
              <a:ext uri="{FF2B5EF4-FFF2-40B4-BE49-F238E27FC236}">
                <a16:creationId xmlns:a16="http://schemas.microsoft.com/office/drawing/2014/main" id="{9CAB6A00-8E97-42AE-929F-405BD0BCB91E}"/>
              </a:ext>
            </a:extLst>
          </p:cNvPr>
          <p:cNvGrpSpPr/>
          <p:nvPr/>
        </p:nvGrpSpPr>
        <p:grpSpPr>
          <a:xfrm>
            <a:off x="4741024" y="3568349"/>
            <a:ext cx="720000" cy="430244"/>
            <a:chOff x="6555416" y="4900731"/>
            <a:chExt cx="720000" cy="378515"/>
          </a:xfrm>
        </p:grpSpPr>
        <p:sp>
          <p:nvSpPr>
            <p:cNvPr id="289" name="四角形: 上の 2 つの角を丸める 288">
              <a:extLst>
                <a:ext uri="{FF2B5EF4-FFF2-40B4-BE49-F238E27FC236}">
                  <a16:creationId xmlns:a16="http://schemas.microsoft.com/office/drawing/2014/main" id="{8928EE70-AAC6-4ABA-B730-CDA8CA4FDBA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多摩市</a:t>
              </a:r>
            </a:p>
          </p:txBody>
        </p:sp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5F3C2C18-726A-4F1B-8E83-24CFCD8C5BC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1" name="グループ化 290">
            <a:extLst>
              <a:ext uri="{FF2B5EF4-FFF2-40B4-BE49-F238E27FC236}">
                <a16:creationId xmlns:a16="http://schemas.microsoft.com/office/drawing/2014/main" id="{BA768030-55D0-41A0-9FF3-F9A767E7FF29}"/>
              </a:ext>
            </a:extLst>
          </p:cNvPr>
          <p:cNvGrpSpPr/>
          <p:nvPr/>
        </p:nvGrpSpPr>
        <p:grpSpPr>
          <a:xfrm>
            <a:off x="7404678" y="1212941"/>
            <a:ext cx="720000" cy="430244"/>
            <a:chOff x="6555416" y="4900731"/>
            <a:chExt cx="720000" cy="378515"/>
          </a:xfrm>
        </p:grpSpPr>
        <p:sp>
          <p:nvSpPr>
            <p:cNvPr id="292" name="四角形: 上の 2 つの角を丸める 291">
              <a:extLst>
                <a:ext uri="{FF2B5EF4-FFF2-40B4-BE49-F238E27FC236}">
                  <a16:creationId xmlns:a16="http://schemas.microsoft.com/office/drawing/2014/main" id="{2F55637A-A87D-469C-B2C1-1D12E712981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D54C80EC-A90E-499A-84DF-37B9EDA2FB2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4" name="グループ化 293">
            <a:extLst>
              <a:ext uri="{FF2B5EF4-FFF2-40B4-BE49-F238E27FC236}">
                <a16:creationId xmlns:a16="http://schemas.microsoft.com/office/drawing/2014/main" id="{89183B35-4F4D-48E6-9E9F-4FB36927E8AA}"/>
              </a:ext>
            </a:extLst>
          </p:cNvPr>
          <p:cNvGrpSpPr/>
          <p:nvPr/>
        </p:nvGrpSpPr>
        <p:grpSpPr>
          <a:xfrm>
            <a:off x="7051811" y="1696709"/>
            <a:ext cx="720000" cy="430244"/>
            <a:chOff x="6555416" y="4900731"/>
            <a:chExt cx="720000" cy="378515"/>
          </a:xfrm>
        </p:grpSpPr>
        <p:sp>
          <p:nvSpPr>
            <p:cNvPr id="295" name="四角形: 上の 2 つの角を丸める 294">
              <a:extLst>
                <a:ext uri="{FF2B5EF4-FFF2-40B4-BE49-F238E27FC236}">
                  <a16:creationId xmlns:a16="http://schemas.microsoft.com/office/drawing/2014/main" id="{37CA1A54-7786-4740-8B1F-8E51192AB58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豊島区</a:t>
              </a:r>
            </a:p>
          </p:txBody>
        </p:sp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E637378B-2EC7-4855-9102-006B6FCE799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7" name="グループ化 296">
            <a:extLst>
              <a:ext uri="{FF2B5EF4-FFF2-40B4-BE49-F238E27FC236}">
                <a16:creationId xmlns:a16="http://schemas.microsoft.com/office/drawing/2014/main" id="{A5A9E4E5-21C8-4C25-BA9A-E3E3C4BB3A83}"/>
              </a:ext>
            </a:extLst>
          </p:cNvPr>
          <p:cNvGrpSpPr/>
          <p:nvPr/>
        </p:nvGrpSpPr>
        <p:grpSpPr>
          <a:xfrm>
            <a:off x="7829051" y="1696709"/>
            <a:ext cx="720000" cy="430244"/>
            <a:chOff x="6555416" y="4900731"/>
            <a:chExt cx="720000" cy="378515"/>
          </a:xfrm>
        </p:grpSpPr>
        <p:sp>
          <p:nvSpPr>
            <p:cNvPr id="298" name="四角形: 上の 2 つの角を丸める 297">
              <a:extLst>
                <a:ext uri="{FF2B5EF4-FFF2-40B4-BE49-F238E27FC236}">
                  <a16:creationId xmlns:a16="http://schemas.microsoft.com/office/drawing/2014/main" id="{32DDAD5D-C904-4DBA-A7A1-382655CA658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荒川区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99" name="四角形: 上の 2 つの角を丸める 298">
              <a:extLst>
                <a:ext uri="{FF2B5EF4-FFF2-40B4-BE49-F238E27FC236}">
                  <a16:creationId xmlns:a16="http://schemas.microsoft.com/office/drawing/2014/main" id="{A93D3453-3A89-44BA-93C1-68EDAFCD054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0" name="グループ化 299">
            <a:extLst>
              <a:ext uri="{FF2B5EF4-FFF2-40B4-BE49-F238E27FC236}">
                <a16:creationId xmlns:a16="http://schemas.microsoft.com/office/drawing/2014/main" id="{FCDD8361-8BFF-4518-B378-7FC11F7D104A}"/>
              </a:ext>
            </a:extLst>
          </p:cNvPr>
          <p:cNvGrpSpPr/>
          <p:nvPr/>
        </p:nvGrpSpPr>
        <p:grpSpPr>
          <a:xfrm>
            <a:off x="3167621" y="1229376"/>
            <a:ext cx="720000" cy="430244"/>
            <a:chOff x="6555416" y="4900731"/>
            <a:chExt cx="720000" cy="378515"/>
          </a:xfrm>
        </p:grpSpPr>
        <p:sp>
          <p:nvSpPr>
            <p:cNvPr id="301" name="四角形: 上の 2 つの角を丸める 300">
              <a:extLst>
                <a:ext uri="{FF2B5EF4-FFF2-40B4-BE49-F238E27FC236}">
                  <a16:creationId xmlns:a16="http://schemas.microsoft.com/office/drawing/2014/main" id="{3198F3A6-0F46-4F48-AAD5-7823625C6B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羽村市</a:t>
              </a:r>
            </a:p>
          </p:txBody>
        </p:sp>
        <p:sp>
          <p:nvSpPr>
            <p:cNvPr id="302" name="四角形: 上の 2 つの角を丸める 301">
              <a:extLst>
                <a:ext uri="{FF2B5EF4-FFF2-40B4-BE49-F238E27FC236}">
                  <a16:creationId xmlns:a16="http://schemas.microsoft.com/office/drawing/2014/main" id="{BDDD10F5-16C6-4BC0-A809-5F898C30291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3" name="グループ化 302">
            <a:extLst>
              <a:ext uri="{FF2B5EF4-FFF2-40B4-BE49-F238E27FC236}">
                <a16:creationId xmlns:a16="http://schemas.microsoft.com/office/drawing/2014/main" id="{8241DF72-981E-4A0F-BF3E-98CCB608FD81}"/>
              </a:ext>
            </a:extLst>
          </p:cNvPr>
          <p:cNvGrpSpPr/>
          <p:nvPr/>
        </p:nvGrpSpPr>
        <p:grpSpPr>
          <a:xfrm>
            <a:off x="6282235" y="3564102"/>
            <a:ext cx="720000" cy="430244"/>
            <a:chOff x="6555416" y="4900731"/>
            <a:chExt cx="720000" cy="378515"/>
          </a:xfrm>
        </p:grpSpPr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1FE7B7D5-42EB-4DB6-B8AB-87FEBDC1DFB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世田谷区</a:t>
              </a:r>
            </a:p>
          </p:txBody>
        </p:sp>
        <p:sp>
          <p:nvSpPr>
            <p:cNvPr id="305" name="四角形: 上の 2 つの角を丸める 304">
              <a:extLst>
                <a:ext uri="{FF2B5EF4-FFF2-40B4-BE49-F238E27FC236}">
                  <a16:creationId xmlns:a16="http://schemas.microsoft.com/office/drawing/2014/main" id="{D4C843B8-F4A2-4342-A353-100606B2F09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6" name="グループ化 305">
            <a:extLst>
              <a:ext uri="{FF2B5EF4-FFF2-40B4-BE49-F238E27FC236}">
                <a16:creationId xmlns:a16="http://schemas.microsoft.com/office/drawing/2014/main" id="{0A5FA7C5-C11B-4E6B-BACC-83247110D827}"/>
              </a:ext>
            </a:extLst>
          </p:cNvPr>
          <p:cNvGrpSpPr/>
          <p:nvPr/>
        </p:nvGrpSpPr>
        <p:grpSpPr>
          <a:xfrm>
            <a:off x="5510644" y="3568349"/>
            <a:ext cx="720000" cy="430244"/>
            <a:chOff x="6555416" y="4900731"/>
            <a:chExt cx="720000" cy="378515"/>
          </a:xfrm>
        </p:grpSpPr>
        <p:sp>
          <p:nvSpPr>
            <p:cNvPr id="307" name="四角形: 上の 2 つの角を丸める 306">
              <a:extLst>
                <a:ext uri="{FF2B5EF4-FFF2-40B4-BE49-F238E27FC236}">
                  <a16:creationId xmlns:a16="http://schemas.microsoft.com/office/drawing/2014/main" id="{8F670BAE-82B4-4753-8711-E7321A694B7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稲城市</a:t>
              </a:r>
            </a:p>
          </p:txBody>
        </p:sp>
        <p:sp>
          <p:nvSpPr>
            <p:cNvPr id="308" name="四角形: 上の 2 つの角を丸める 307">
              <a:extLst>
                <a:ext uri="{FF2B5EF4-FFF2-40B4-BE49-F238E27FC236}">
                  <a16:creationId xmlns:a16="http://schemas.microsoft.com/office/drawing/2014/main" id="{492F3404-9EC4-4A7A-91C2-84CBE50D273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9" name="グループ化 308">
            <a:extLst>
              <a:ext uri="{FF2B5EF4-FFF2-40B4-BE49-F238E27FC236}">
                <a16:creationId xmlns:a16="http://schemas.microsoft.com/office/drawing/2014/main" id="{24AAFB41-8102-4A74-B1E4-E7D73361D0BB}"/>
              </a:ext>
            </a:extLst>
          </p:cNvPr>
          <p:cNvGrpSpPr/>
          <p:nvPr/>
        </p:nvGrpSpPr>
        <p:grpSpPr>
          <a:xfrm>
            <a:off x="7036615" y="3564102"/>
            <a:ext cx="720000" cy="430244"/>
            <a:chOff x="6555416" y="4900731"/>
            <a:chExt cx="720000" cy="378515"/>
          </a:xfrm>
        </p:grpSpPr>
        <p:sp>
          <p:nvSpPr>
            <p:cNvPr id="310" name="四角形: 上の 2 つの角を丸める 309">
              <a:extLst>
                <a:ext uri="{FF2B5EF4-FFF2-40B4-BE49-F238E27FC236}">
                  <a16:creationId xmlns:a16="http://schemas.microsoft.com/office/drawing/2014/main" id="{0D697685-47B8-41BB-BA6B-302E98C52E1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目黒区</a:t>
              </a:r>
            </a:p>
          </p:txBody>
        </p:sp>
        <p:sp>
          <p:nvSpPr>
            <p:cNvPr id="311" name="四角形: 上の 2 つの角を丸める 310">
              <a:extLst>
                <a:ext uri="{FF2B5EF4-FFF2-40B4-BE49-F238E27FC236}">
                  <a16:creationId xmlns:a16="http://schemas.microsoft.com/office/drawing/2014/main" id="{068E0CCB-730E-4D0B-A8D1-BA524EA0B66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2" name="グループ化 311">
            <a:extLst>
              <a:ext uri="{FF2B5EF4-FFF2-40B4-BE49-F238E27FC236}">
                <a16:creationId xmlns:a16="http://schemas.microsoft.com/office/drawing/2014/main" id="{2D743BD3-D264-4EDE-ACA5-3353BB1D2FD6}"/>
              </a:ext>
            </a:extLst>
          </p:cNvPr>
          <p:cNvGrpSpPr/>
          <p:nvPr/>
        </p:nvGrpSpPr>
        <p:grpSpPr>
          <a:xfrm>
            <a:off x="7813855" y="4044176"/>
            <a:ext cx="720000" cy="430244"/>
            <a:chOff x="6555416" y="4900731"/>
            <a:chExt cx="720000" cy="378515"/>
          </a:xfrm>
        </p:grpSpPr>
        <p:sp>
          <p:nvSpPr>
            <p:cNvPr id="313" name="四角形: 上の 2 つの角を丸める 312">
              <a:extLst>
                <a:ext uri="{FF2B5EF4-FFF2-40B4-BE49-F238E27FC236}">
                  <a16:creationId xmlns:a16="http://schemas.microsoft.com/office/drawing/2014/main" id="{330C504A-3091-47C7-A6E0-D15B5B18335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品川区</a:t>
              </a:r>
            </a:p>
          </p:txBody>
        </p:sp>
        <p:sp>
          <p:nvSpPr>
            <p:cNvPr id="314" name="四角形: 上の 2 つの角を丸める 313">
              <a:extLst>
                <a:ext uri="{FF2B5EF4-FFF2-40B4-BE49-F238E27FC236}">
                  <a16:creationId xmlns:a16="http://schemas.microsoft.com/office/drawing/2014/main" id="{B23C0512-26EE-4467-A8B5-B40910F7C86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5" name="グループ化 314">
            <a:extLst>
              <a:ext uri="{FF2B5EF4-FFF2-40B4-BE49-F238E27FC236}">
                <a16:creationId xmlns:a16="http://schemas.microsoft.com/office/drawing/2014/main" id="{A1AEA881-7358-4AFA-95D6-ABEA30932B5F}"/>
              </a:ext>
            </a:extLst>
          </p:cNvPr>
          <p:cNvGrpSpPr/>
          <p:nvPr/>
        </p:nvGrpSpPr>
        <p:grpSpPr>
          <a:xfrm>
            <a:off x="8581975" y="2165588"/>
            <a:ext cx="720000" cy="430244"/>
            <a:chOff x="6555416" y="4900731"/>
            <a:chExt cx="720000" cy="378515"/>
          </a:xfrm>
        </p:grpSpPr>
        <p:sp>
          <p:nvSpPr>
            <p:cNvPr id="316" name="四角形: 上の 2 つの角を丸める 315">
              <a:extLst>
                <a:ext uri="{FF2B5EF4-FFF2-40B4-BE49-F238E27FC236}">
                  <a16:creationId xmlns:a16="http://schemas.microsoft.com/office/drawing/2014/main" id="{63D64BB5-AE0D-427C-B5A5-98523D0DEA3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墨田区</a:t>
              </a:r>
            </a:p>
          </p:txBody>
        </p:sp>
        <p:sp>
          <p:nvSpPr>
            <p:cNvPr id="317" name="四角形: 上の 2 つの角を丸める 316">
              <a:extLst>
                <a:ext uri="{FF2B5EF4-FFF2-40B4-BE49-F238E27FC236}">
                  <a16:creationId xmlns:a16="http://schemas.microsoft.com/office/drawing/2014/main" id="{1B7D2B5D-2D32-46BC-8E35-AE41370565B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8" name="グループ化 317">
            <a:extLst>
              <a:ext uri="{FF2B5EF4-FFF2-40B4-BE49-F238E27FC236}">
                <a16:creationId xmlns:a16="http://schemas.microsoft.com/office/drawing/2014/main" id="{EE9AB0C5-770D-490E-A2E1-A8C3BC4C8A9E}"/>
              </a:ext>
            </a:extLst>
          </p:cNvPr>
          <p:cNvGrpSpPr/>
          <p:nvPr/>
        </p:nvGrpSpPr>
        <p:grpSpPr>
          <a:xfrm>
            <a:off x="7036615" y="3099282"/>
            <a:ext cx="720000" cy="430244"/>
            <a:chOff x="6555416" y="4900731"/>
            <a:chExt cx="720000" cy="378515"/>
          </a:xfrm>
        </p:grpSpPr>
        <p:sp>
          <p:nvSpPr>
            <p:cNvPr id="319" name="四角形: 上の 2 つの角を丸める 318">
              <a:extLst>
                <a:ext uri="{FF2B5EF4-FFF2-40B4-BE49-F238E27FC236}">
                  <a16:creationId xmlns:a16="http://schemas.microsoft.com/office/drawing/2014/main" id="{8117093B-8742-43DF-B5C9-1F47245C1A4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港区</a:t>
              </a:r>
            </a:p>
          </p:txBody>
        </p:sp>
        <p:sp>
          <p:nvSpPr>
            <p:cNvPr id="320" name="四角形: 上の 2 つの角を丸める 319">
              <a:extLst>
                <a:ext uri="{FF2B5EF4-FFF2-40B4-BE49-F238E27FC236}">
                  <a16:creationId xmlns:a16="http://schemas.microsoft.com/office/drawing/2014/main" id="{88CFCEC0-5A1B-4A77-9B4D-B0710D9B10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1" name="グループ化 320">
            <a:extLst>
              <a:ext uri="{FF2B5EF4-FFF2-40B4-BE49-F238E27FC236}">
                <a16:creationId xmlns:a16="http://schemas.microsoft.com/office/drawing/2014/main" id="{1F534F8F-B74C-4038-8410-D5FBC72ED384}"/>
              </a:ext>
            </a:extLst>
          </p:cNvPr>
          <p:cNvGrpSpPr/>
          <p:nvPr/>
        </p:nvGrpSpPr>
        <p:grpSpPr>
          <a:xfrm>
            <a:off x="7813855" y="3557623"/>
            <a:ext cx="720000" cy="430244"/>
            <a:chOff x="6555416" y="4900731"/>
            <a:chExt cx="720000" cy="378515"/>
          </a:xfrm>
        </p:grpSpPr>
        <p:sp>
          <p:nvSpPr>
            <p:cNvPr id="322" name="四角形: 上の 2 つの角を丸める 321">
              <a:extLst>
                <a:ext uri="{FF2B5EF4-FFF2-40B4-BE49-F238E27FC236}">
                  <a16:creationId xmlns:a16="http://schemas.microsoft.com/office/drawing/2014/main" id="{B2B095F6-6482-4D13-84F4-01D4D1A7BEC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</a:p>
          </p:txBody>
        </p:sp>
        <p:sp>
          <p:nvSpPr>
            <p:cNvPr id="323" name="四角形: 上の 2 つの角を丸める 322">
              <a:extLst>
                <a:ext uri="{FF2B5EF4-FFF2-40B4-BE49-F238E27FC236}">
                  <a16:creationId xmlns:a16="http://schemas.microsoft.com/office/drawing/2014/main" id="{D50E5E50-D386-4D45-A327-E256AD83E6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4" name="グループ化 323">
            <a:extLst>
              <a:ext uri="{FF2B5EF4-FFF2-40B4-BE49-F238E27FC236}">
                <a16:creationId xmlns:a16="http://schemas.microsoft.com/office/drawing/2014/main" id="{D6A70E8D-0803-4A49-8AD4-B6FE9159720D}"/>
              </a:ext>
            </a:extLst>
          </p:cNvPr>
          <p:cNvGrpSpPr/>
          <p:nvPr/>
        </p:nvGrpSpPr>
        <p:grpSpPr>
          <a:xfrm>
            <a:off x="5335929" y="3099432"/>
            <a:ext cx="720000" cy="430244"/>
            <a:chOff x="6555416" y="4900731"/>
            <a:chExt cx="720000" cy="378515"/>
          </a:xfrm>
        </p:grpSpPr>
        <p:sp>
          <p:nvSpPr>
            <p:cNvPr id="325" name="四角形: 上の 2 つの角を丸める 324">
              <a:extLst>
                <a:ext uri="{FF2B5EF4-FFF2-40B4-BE49-F238E27FC236}">
                  <a16:creationId xmlns:a16="http://schemas.microsoft.com/office/drawing/2014/main" id="{79621C27-E72C-40CE-8D1E-9877D620FB6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調布市</a:t>
              </a:r>
            </a:p>
          </p:txBody>
        </p:sp>
        <p:sp>
          <p:nvSpPr>
            <p:cNvPr id="326" name="四角形: 上の 2 つの角を丸める 325">
              <a:extLst>
                <a:ext uri="{FF2B5EF4-FFF2-40B4-BE49-F238E27FC236}">
                  <a16:creationId xmlns:a16="http://schemas.microsoft.com/office/drawing/2014/main" id="{F4EB241D-7388-4E7A-9FF2-367DA96015D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7" name="グループ化 326">
            <a:extLst>
              <a:ext uri="{FF2B5EF4-FFF2-40B4-BE49-F238E27FC236}">
                <a16:creationId xmlns:a16="http://schemas.microsoft.com/office/drawing/2014/main" id="{97D4B9B3-F37D-4A53-9FAF-4AB1A1A7E793}"/>
              </a:ext>
            </a:extLst>
          </p:cNvPr>
          <p:cNvGrpSpPr/>
          <p:nvPr/>
        </p:nvGrpSpPr>
        <p:grpSpPr>
          <a:xfrm>
            <a:off x="6105549" y="3099432"/>
            <a:ext cx="720000" cy="430244"/>
            <a:chOff x="6555416" y="4900731"/>
            <a:chExt cx="720000" cy="378515"/>
          </a:xfrm>
        </p:grpSpPr>
        <p:sp>
          <p:nvSpPr>
            <p:cNvPr id="328" name="四角形: 上の 2 つの角を丸める 327">
              <a:extLst>
                <a:ext uri="{FF2B5EF4-FFF2-40B4-BE49-F238E27FC236}">
                  <a16:creationId xmlns:a16="http://schemas.microsoft.com/office/drawing/2014/main" id="{8834D17C-2A4C-40C8-86A7-BE20315E86B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狛江市</a:t>
              </a:r>
            </a:p>
          </p:txBody>
        </p:sp>
        <p:sp>
          <p:nvSpPr>
            <p:cNvPr id="329" name="四角形: 上の 2 つの角を丸める 328">
              <a:extLst>
                <a:ext uri="{FF2B5EF4-FFF2-40B4-BE49-F238E27FC236}">
                  <a16:creationId xmlns:a16="http://schemas.microsoft.com/office/drawing/2014/main" id="{583A1CD2-83A3-46F0-B15D-7758339E22D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0" name="グループ化 329">
            <a:extLst>
              <a:ext uri="{FF2B5EF4-FFF2-40B4-BE49-F238E27FC236}">
                <a16:creationId xmlns:a16="http://schemas.microsoft.com/office/drawing/2014/main" id="{A524862D-ED77-4465-9A88-E7F3D6614655}"/>
              </a:ext>
            </a:extLst>
          </p:cNvPr>
          <p:cNvGrpSpPr/>
          <p:nvPr/>
        </p:nvGrpSpPr>
        <p:grpSpPr>
          <a:xfrm>
            <a:off x="4307229" y="3099432"/>
            <a:ext cx="720000" cy="430244"/>
            <a:chOff x="6555416" y="4900731"/>
            <a:chExt cx="720000" cy="378515"/>
          </a:xfrm>
        </p:grpSpPr>
        <p:sp>
          <p:nvSpPr>
            <p:cNvPr id="331" name="四角形: 上の 2 つの角を丸める 330">
              <a:extLst>
                <a:ext uri="{FF2B5EF4-FFF2-40B4-BE49-F238E27FC236}">
                  <a16:creationId xmlns:a16="http://schemas.microsoft.com/office/drawing/2014/main" id="{203F6FB5-1964-45B2-A002-8848B42CB07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日野市</a:t>
              </a:r>
            </a:p>
          </p:txBody>
        </p:sp>
        <p:sp>
          <p:nvSpPr>
            <p:cNvPr id="332" name="四角形: 上の 2 つの角を丸める 331">
              <a:extLst>
                <a:ext uri="{FF2B5EF4-FFF2-40B4-BE49-F238E27FC236}">
                  <a16:creationId xmlns:a16="http://schemas.microsoft.com/office/drawing/2014/main" id="{FC3C0976-6A93-4499-BE9A-62D7BB38B45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3" name="グループ化 332">
            <a:extLst>
              <a:ext uri="{FF2B5EF4-FFF2-40B4-BE49-F238E27FC236}">
                <a16:creationId xmlns:a16="http://schemas.microsoft.com/office/drawing/2014/main" id="{77F0CCBE-DEB4-4AEC-9133-1C3DB6026DC7}"/>
              </a:ext>
            </a:extLst>
          </p:cNvPr>
          <p:cNvGrpSpPr/>
          <p:nvPr/>
        </p:nvGrpSpPr>
        <p:grpSpPr>
          <a:xfrm>
            <a:off x="7036615" y="2635605"/>
            <a:ext cx="720000" cy="430244"/>
            <a:chOff x="6555416" y="4900731"/>
            <a:chExt cx="720000" cy="378515"/>
          </a:xfrm>
        </p:grpSpPr>
        <p:sp>
          <p:nvSpPr>
            <p:cNvPr id="334" name="四角形: 上の 2 つの角を丸める 333">
              <a:extLst>
                <a:ext uri="{FF2B5EF4-FFF2-40B4-BE49-F238E27FC236}">
                  <a16:creationId xmlns:a16="http://schemas.microsoft.com/office/drawing/2014/main" id="{70026D0D-E5E9-4E38-8CDB-AFDE8501B4D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渋谷区</a:t>
              </a:r>
            </a:p>
          </p:txBody>
        </p:sp>
        <p:sp>
          <p:nvSpPr>
            <p:cNvPr id="335" name="四角形: 上の 2 つの角を丸める 334">
              <a:extLst>
                <a:ext uri="{FF2B5EF4-FFF2-40B4-BE49-F238E27FC236}">
                  <a16:creationId xmlns:a16="http://schemas.microsoft.com/office/drawing/2014/main" id="{F5078131-E876-433F-B9D0-E18393FCDAC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6" name="グループ化 335">
            <a:extLst>
              <a:ext uri="{FF2B5EF4-FFF2-40B4-BE49-F238E27FC236}">
                <a16:creationId xmlns:a16="http://schemas.microsoft.com/office/drawing/2014/main" id="{CD3DE91B-F2EB-49B6-B7E1-56A199CAB22F}"/>
              </a:ext>
            </a:extLst>
          </p:cNvPr>
          <p:cNvGrpSpPr/>
          <p:nvPr/>
        </p:nvGrpSpPr>
        <p:grpSpPr>
          <a:xfrm>
            <a:off x="7813855" y="3093946"/>
            <a:ext cx="720000" cy="430244"/>
            <a:chOff x="6555416" y="4900731"/>
            <a:chExt cx="720000" cy="378515"/>
          </a:xfrm>
        </p:grpSpPr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FBA1CAF5-8E14-454C-A29C-4CDF6E739DF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千代田区</a:t>
              </a:r>
            </a:p>
          </p:txBody>
        </p:sp>
        <p:sp>
          <p:nvSpPr>
            <p:cNvPr id="338" name="四角形: 上の 2 つの角を丸める 337">
              <a:extLst>
                <a:ext uri="{FF2B5EF4-FFF2-40B4-BE49-F238E27FC236}">
                  <a16:creationId xmlns:a16="http://schemas.microsoft.com/office/drawing/2014/main" id="{B941A869-6154-463C-A0ED-7E67AA24AB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9" name="グループ化 338">
            <a:extLst>
              <a:ext uri="{FF2B5EF4-FFF2-40B4-BE49-F238E27FC236}">
                <a16:creationId xmlns:a16="http://schemas.microsoft.com/office/drawing/2014/main" id="{D6303226-880E-4FBF-8AE8-03941D81EBF3}"/>
              </a:ext>
            </a:extLst>
          </p:cNvPr>
          <p:cNvGrpSpPr/>
          <p:nvPr/>
        </p:nvGrpSpPr>
        <p:grpSpPr>
          <a:xfrm>
            <a:off x="6259375" y="2635605"/>
            <a:ext cx="720000" cy="430244"/>
            <a:chOff x="6555416" y="4900731"/>
            <a:chExt cx="720000" cy="378515"/>
          </a:xfrm>
        </p:grpSpPr>
        <p:sp>
          <p:nvSpPr>
            <p:cNvPr id="340" name="四角形: 上の 2 つの角を丸める 339">
              <a:extLst>
                <a:ext uri="{FF2B5EF4-FFF2-40B4-BE49-F238E27FC236}">
                  <a16:creationId xmlns:a16="http://schemas.microsoft.com/office/drawing/2014/main" id="{781F3664-7F40-4635-B06A-FD6339F4C0D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杉並区</a:t>
              </a:r>
            </a:p>
          </p:txBody>
        </p:sp>
        <p:sp>
          <p:nvSpPr>
            <p:cNvPr id="341" name="四角形: 上の 2 つの角を丸める 340">
              <a:extLst>
                <a:ext uri="{FF2B5EF4-FFF2-40B4-BE49-F238E27FC236}">
                  <a16:creationId xmlns:a16="http://schemas.microsoft.com/office/drawing/2014/main" id="{1EA7150B-663B-43AC-9DA1-0C74B0A6EB5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2" name="グループ化 341">
            <a:extLst>
              <a:ext uri="{FF2B5EF4-FFF2-40B4-BE49-F238E27FC236}">
                <a16:creationId xmlns:a16="http://schemas.microsoft.com/office/drawing/2014/main" id="{F6E994DD-C3F6-4B7C-8F0D-BA312BEBB1E2}"/>
              </a:ext>
            </a:extLst>
          </p:cNvPr>
          <p:cNvGrpSpPr/>
          <p:nvPr/>
        </p:nvGrpSpPr>
        <p:grpSpPr>
          <a:xfrm>
            <a:off x="7813855" y="2629126"/>
            <a:ext cx="720000" cy="430244"/>
            <a:chOff x="6555416" y="4900731"/>
            <a:chExt cx="720000" cy="378515"/>
          </a:xfrm>
        </p:grpSpPr>
        <p:sp>
          <p:nvSpPr>
            <p:cNvPr id="343" name="四角形: 上の 2 つの角を丸める 342">
              <a:extLst>
                <a:ext uri="{FF2B5EF4-FFF2-40B4-BE49-F238E27FC236}">
                  <a16:creationId xmlns:a16="http://schemas.microsoft.com/office/drawing/2014/main" id="{273B697E-4138-458C-B6A1-9A15CADA5C9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台東区</a:t>
              </a:r>
            </a:p>
          </p:txBody>
        </p:sp>
        <p:sp>
          <p:nvSpPr>
            <p:cNvPr id="344" name="四角形: 上の 2 つの角を丸める 343">
              <a:extLst>
                <a:ext uri="{FF2B5EF4-FFF2-40B4-BE49-F238E27FC236}">
                  <a16:creationId xmlns:a16="http://schemas.microsoft.com/office/drawing/2014/main" id="{896FD2DF-1A1C-4BA0-8BD0-A7DF54F11C7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5" name="グループ化 344">
            <a:extLst>
              <a:ext uri="{FF2B5EF4-FFF2-40B4-BE49-F238E27FC236}">
                <a16:creationId xmlns:a16="http://schemas.microsoft.com/office/drawing/2014/main" id="{68AD51A5-A490-41E6-9FE5-393231C4845F}"/>
              </a:ext>
            </a:extLst>
          </p:cNvPr>
          <p:cNvGrpSpPr/>
          <p:nvPr/>
        </p:nvGrpSpPr>
        <p:grpSpPr>
          <a:xfrm>
            <a:off x="7036615" y="2170785"/>
            <a:ext cx="720000" cy="430244"/>
            <a:chOff x="6555416" y="4900731"/>
            <a:chExt cx="720000" cy="378515"/>
          </a:xfrm>
        </p:grpSpPr>
        <p:sp>
          <p:nvSpPr>
            <p:cNvPr id="346" name="四角形: 上の 2 つの角を丸める 345">
              <a:extLst>
                <a:ext uri="{FF2B5EF4-FFF2-40B4-BE49-F238E27FC236}">
                  <a16:creationId xmlns:a16="http://schemas.microsoft.com/office/drawing/2014/main" id="{B27AFD60-E17C-4104-9148-6E51A3596BF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新宿区</a:t>
              </a:r>
            </a:p>
          </p:txBody>
        </p:sp>
        <p:sp>
          <p:nvSpPr>
            <p:cNvPr id="347" name="四角形: 上の 2 つの角を丸める 346">
              <a:extLst>
                <a:ext uri="{FF2B5EF4-FFF2-40B4-BE49-F238E27FC236}">
                  <a16:creationId xmlns:a16="http://schemas.microsoft.com/office/drawing/2014/main" id="{E7945B95-304C-42C1-B3B5-D8A45C54DC7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8" name="グループ化 347">
            <a:extLst>
              <a:ext uri="{FF2B5EF4-FFF2-40B4-BE49-F238E27FC236}">
                <a16:creationId xmlns:a16="http://schemas.microsoft.com/office/drawing/2014/main" id="{A8AF194F-E34E-4C2A-A5C2-26246E33D048}"/>
              </a:ext>
            </a:extLst>
          </p:cNvPr>
          <p:cNvGrpSpPr/>
          <p:nvPr/>
        </p:nvGrpSpPr>
        <p:grpSpPr>
          <a:xfrm>
            <a:off x="6259375" y="2170785"/>
            <a:ext cx="720000" cy="430244"/>
            <a:chOff x="6555416" y="4900731"/>
            <a:chExt cx="720000" cy="378515"/>
          </a:xfrm>
        </p:grpSpPr>
        <p:sp>
          <p:nvSpPr>
            <p:cNvPr id="349" name="四角形: 上の 2 つの角を丸める 348">
              <a:extLst>
                <a:ext uri="{FF2B5EF4-FFF2-40B4-BE49-F238E27FC236}">
                  <a16:creationId xmlns:a16="http://schemas.microsoft.com/office/drawing/2014/main" id="{37489DE1-CE30-4A3F-A6C7-0D3EE4E86AF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杉並区</a:t>
              </a:r>
            </a:p>
          </p:txBody>
        </p:sp>
        <p:sp>
          <p:nvSpPr>
            <p:cNvPr id="350" name="四角形: 上の 2 つの角を丸める 349">
              <a:extLst>
                <a:ext uri="{FF2B5EF4-FFF2-40B4-BE49-F238E27FC236}">
                  <a16:creationId xmlns:a16="http://schemas.microsoft.com/office/drawing/2014/main" id="{D04FA76C-D63E-4632-9B2F-2DF57CA8678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1" name="グループ化 350">
            <a:extLst>
              <a:ext uri="{FF2B5EF4-FFF2-40B4-BE49-F238E27FC236}">
                <a16:creationId xmlns:a16="http://schemas.microsoft.com/office/drawing/2014/main" id="{F357CD9D-EE6A-4079-92DB-BCFA8B912395}"/>
              </a:ext>
            </a:extLst>
          </p:cNvPr>
          <p:cNvGrpSpPr/>
          <p:nvPr/>
        </p:nvGrpSpPr>
        <p:grpSpPr>
          <a:xfrm>
            <a:off x="7813855" y="2164306"/>
            <a:ext cx="720000" cy="430244"/>
            <a:chOff x="6555416" y="4900731"/>
            <a:chExt cx="720000" cy="378515"/>
          </a:xfrm>
        </p:grpSpPr>
        <p:sp>
          <p:nvSpPr>
            <p:cNvPr id="352" name="四角形: 上の 2 つの角を丸める 351">
              <a:extLst>
                <a:ext uri="{FF2B5EF4-FFF2-40B4-BE49-F238E27FC236}">
                  <a16:creationId xmlns:a16="http://schemas.microsoft.com/office/drawing/2014/main" id="{3EFA054C-8863-48FD-99AA-9AE14EDA703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文京区</a:t>
              </a:r>
            </a:p>
          </p:txBody>
        </p:sp>
        <p:sp>
          <p:nvSpPr>
            <p:cNvPr id="353" name="四角形: 上の 2 つの角を丸める 352">
              <a:extLst>
                <a:ext uri="{FF2B5EF4-FFF2-40B4-BE49-F238E27FC236}">
                  <a16:creationId xmlns:a16="http://schemas.microsoft.com/office/drawing/2014/main" id="{D8A276B6-DAF7-4126-9DA1-25700F3D07B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84E3FE91-ADC4-406F-BC8D-5FFD5B6B3861}"/>
              </a:ext>
            </a:extLst>
          </p:cNvPr>
          <p:cNvGrpSpPr/>
          <p:nvPr/>
        </p:nvGrpSpPr>
        <p:grpSpPr>
          <a:xfrm>
            <a:off x="3939952" y="1234215"/>
            <a:ext cx="720000" cy="430244"/>
            <a:chOff x="6555416" y="4900731"/>
            <a:chExt cx="720000" cy="378515"/>
          </a:xfrm>
        </p:grpSpPr>
        <p:sp>
          <p:nvSpPr>
            <p:cNvPr id="355" name="四角形: 上の 2 つの角を丸める 354">
              <a:extLst>
                <a:ext uri="{FF2B5EF4-FFF2-40B4-BE49-F238E27FC236}">
                  <a16:creationId xmlns:a16="http://schemas.microsoft.com/office/drawing/2014/main" id="{5FA08467-B0B4-422F-9197-86C533019A0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武蔵村山市</a:t>
              </a:r>
            </a:p>
          </p:txBody>
        </p:sp>
        <p:sp>
          <p:nvSpPr>
            <p:cNvPr id="356" name="四角形: 上の 2 つの角を丸める 355">
              <a:extLst>
                <a:ext uri="{FF2B5EF4-FFF2-40B4-BE49-F238E27FC236}">
                  <a16:creationId xmlns:a16="http://schemas.microsoft.com/office/drawing/2014/main" id="{602E9D4A-C3DF-4175-9468-AFC21B2294C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7" name="グループ化 356">
            <a:extLst>
              <a:ext uri="{FF2B5EF4-FFF2-40B4-BE49-F238E27FC236}">
                <a16:creationId xmlns:a16="http://schemas.microsoft.com/office/drawing/2014/main" id="{08B37C6D-FAF1-431B-8D3C-995B8BCE5CC0}"/>
              </a:ext>
            </a:extLst>
          </p:cNvPr>
          <p:cNvGrpSpPr/>
          <p:nvPr/>
        </p:nvGrpSpPr>
        <p:grpSpPr>
          <a:xfrm>
            <a:off x="4709572" y="1234215"/>
            <a:ext cx="720000" cy="430244"/>
            <a:chOff x="6555416" y="4900731"/>
            <a:chExt cx="720000" cy="378515"/>
          </a:xfrm>
        </p:grpSpPr>
        <p:sp>
          <p:nvSpPr>
            <p:cNvPr id="358" name="四角形: 上の 2 つの角を丸める 357">
              <a:extLst>
                <a:ext uri="{FF2B5EF4-FFF2-40B4-BE49-F238E27FC236}">
                  <a16:creationId xmlns:a16="http://schemas.microsoft.com/office/drawing/2014/main" id="{2F6154AC-FEEC-4C56-8F33-83B9B2B1F17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東村山市</a:t>
              </a:r>
            </a:p>
          </p:txBody>
        </p:sp>
        <p:sp>
          <p:nvSpPr>
            <p:cNvPr id="359" name="四角形: 上の 2 つの角を丸める 358">
              <a:extLst>
                <a:ext uri="{FF2B5EF4-FFF2-40B4-BE49-F238E27FC236}">
                  <a16:creationId xmlns:a16="http://schemas.microsoft.com/office/drawing/2014/main" id="{906E8E21-B71A-4DD1-8EA8-5204497EE24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0" name="グループ化 359">
            <a:extLst>
              <a:ext uri="{FF2B5EF4-FFF2-40B4-BE49-F238E27FC236}">
                <a16:creationId xmlns:a16="http://schemas.microsoft.com/office/drawing/2014/main" id="{6E9C8363-667F-4636-A9E0-244655CCB4B8}"/>
              </a:ext>
            </a:extLst>
          </p:cNvPr>
          <p:cNvGrpSpPr/>
          <p:nvPr/>
        </p:nvGrpSpPr>
        <p:grpSpPr>
          <a:xfrm>
            <a:off x="5479192" y="1234215"/>
            <a:ext cx="720000" cy="430244"/>
            <a:chOff x="6555416" y="4900731"/>
            <a:chExt cx="720000" cy="378515"/>
          </a:xfrm>
        </p:grpSpPr>
        <p:sp>
          <p:nvSpPr>
            <p:cNvPr id="361" name="四角形: 上の 2 つの角を丸める 360">
              <a:extLst>
                <a:ext uri="{FF2B5EF4-FFF2-40B4-BE49-F238E27FC236}">
                  <a16:creationId xmlns:a16="http://schemas.microsoft.com/office/drawing/2014/main" id="{3BC8D94E-22BA-4AB9-A66E-BA5D7853C3C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東久留米市</a:t>
              </a:r>
            </a:p>
          </p:txBody>
        </p:sp>
        <p:sp>
          <p:nvSpPr>
            <p:cNvPr id="362" name="四角形: 上の 2 つの角を丸める 361">
              <a:extLst>
                <a:ext uri="{FF2B5EF4-FFF2-40B4-BE49-F238E27FC236}">
                  <a16:creationId xmlns:a16="http://schemas.microsoft.com/office/drawing/2014/main" id="{24C1417C-BD65-4023-9A88-DD02656D44C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3" name="グループ化 362">
            <a:extLst>
              <a:ext uri="{FF2B5EF4-FFF2-40B4-BE49-F238E27FC236}">
                <a16:creationId xmlns:a16="http://schemas.microsoft.com/office/drawing/2014/main" id="{025CCFD1-A970-4A91-A0FD-CC37F6CBAA51}"/>
              </a:ext>
            </a:extLst>
          </p:cNvPr>
          <p:cNvGrpSpPr/>
          <p:nvPr/>
        </p:nvGrpSpPr>
        <p:grpSpPr>
          <a:xfrm>
            <a:off x="3167621" y="1701816"/>
            <a:ext cx="720000" cy="430244"/>
            <a:chOff x="6555416" y="4900731"/>
            <a:chExt cx="720000" cy="378515"/>
          </a:xfrm>
        </p:grpSpPr>
        <p:sp>
          <p:nvSpPr>
            <p:cNvPr id="364" name="四角形: 上の 2 つの角を丸める 363">
              <a:extLst>
                <a:ext uri="{FF2B5EF4-FFF2-40B4-BE49-F238E27FC236}">
                  <a16:creationId xmlns:a16="http://schemas.microsoft.com/office/drawing/2014/main" id="{34295DEB-B5BD-40D6-B971-3CD52F23E2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福生市</a:t>
              </a:r>
            </a:p>
          </p:txBody>
        </p:sp>
        <p:sp>
          <p:nvSpPr>
            <p:cNvPr id="365" name="四角形: 上の 2 つの角を丸める 364">
              <a:extLst>
                <a:ext uri="{FF2B5EF4-FFF2-40B4-BE49-F238E27FC236}">
                  <a16:creationId xmlns:a16="http://schemas.microsoft.com/office/drawing/2014/main" id="{D9337F01-F35C-4C95-A1EA-68309B552C0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6" name="グループ化 365">
            <a:extLst>
              <a:ext uri="{FF2B5EF4-FFF2-40B4-BE49-F238E27FC236}">
                <a16:creationId xmlns:a16="http://schemas.microsoft.com/office/drawing/2014/main" id="{2AF5453F-BD2D-4FC1-AA9E-7871BA3198D9}"/>
              </a:ext>
            </a:extLst>
          </p:cNvPr>
          <p:cNvGrpSpPr/>
          <p:nvPr/>
        </p:nvGrpSpPr>
        <p:grpSpPr>
          <a:xfrm>
            <a:off x="3939952" y="1706655"/>
            <a:ext cx="720000" cy="430244"/>
            <a:chOff x="6555416" y="4900731"/>
            <a:chExt cx="720000" cy="378515"/>
          </a:xfrm>
        </p:grpSpPr>
        <p:sp>
          <p:nvSpPr>
            <p:cNvPr id="367" name="四角形: 上の 2 つの角を丸める 366">
              <a:extLst>
                <a:ext uri="{FF2B5EF4-FFF2-40B4-BE49-F238E27FC236}">
                  <a16:creationId xmlns:a16="http://schemas.microsoft.com/office/drawing/2014/main" id="{EAF4C858-8E6A-4418-BCF7-55027E25F8E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東大和市</a:t>
              </a:r>
            </a:p>
          </p:txBody>
        </p:sp>
        <p:sp>
          <p:nvSpPr>
            <p:cNvPr id="368" name="四角形: 上の 2 つの角を丸める 367">
              <a:extLst>
                <a:ext uri="{FF2B5EF4-FFF2-40B4-BE49-F238E27FC236}">
                  <a16:creationId xmlns:a16="http://schemas.microsoft.com/office/drawing/2014/main" id="{179E6891-427E-4B80-8AA2-DCCBEA67F42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9" name="グループ化 368">
            <a:extLst>
              <a:ext uri="{FF2B5EF4-FFF2-40B4-BE49-F238E27FC236}">
                <a16:creationId xmlns:a16="http://schemas.microsoft.com/office/drawing/2014/main" id="{2D2035D7-7241-4C0C-ACC3-C50047ADC100}"/>
              </a:ext>
            </a:extLst>
          </p:cNvPr>
          <p:cNvGrpSpPr/>
          <p:nvPr/>
        </p:nvGrpSpPr>
        <p:grpSpPr>
          <a:xfrm>
            <a:off x="4709572" y="1706655"/>
            <a:ext cx="720000" cy="430244"/>
            <a:chOff x="6555416" y="4900731"/>
            <a:chExt cx="720000" cy="378515"/>
          </a:xfrm>
        </p:grpSpPr>
        <p:sp>
          <p:nvSpPr>
            <p:cNvPr id="370" name="四角形: 上の 2 つの角を丸める 369">
              <a:extLst>
                <a:ext uri="{FF2B5EF4-FFF2-40B4-BE49-F238E27FC236}">
                  <a16:creationId xmlns:a16="http://schemas.microsoft.com/office/drawing/2014/main" id="{1CCF655A-9760-47BB-B1B9-66363B3B897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b="1" kern="10" dirty="0">
                  <a:solidFill>
                    <a:srgbClr val="333333"/>
                  </a:solidFill>
                  <a:latin typeface="メイリオ"/>
                  <a:ea typeface="メイリオ"/>
                  <a:cs typeface="メイリオ"/>
                </a:rPr>
                <a:t>小平市</a:t>
              </a:r>
            </a:p>
          </p:txBody>
        </p:sp>
        <p:sp>
          <p:nvSpPr>
            <p:cNvPr id="371" name="四角形: 上の 2 つの角を丸める 370">
              <a:extLst>
                <a:ext uri="{FF2B5EF4-FFF2-40B4-BE49-F238E27FC236}">
                  <a16:creationId xmlns:a16="http://schemas.microsoft.com/office/drawing/2014/main" id="{132D3021-3FA9-4C2C-9F0F-0BF8CFC1E0E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2" name="グループ化 371">
            <a:extLst>
              <a:ext uri="{FF2B5EF4-FFF2-40B4-BE49-F238E27FC236}">
                <a16:creationId xmlns:a16="http://schemas.microsoft.com/office/drawing/2014/main" id="{2DBA3CB2-7C6F-4021-A802-9CCBAB33187D}"/>
              </a:ext>
            </a:extLst>
          </p:cNvPr>
          <p:cNvGrpSpPr/>
          <p:nvPr/>
        </p:nvGrpSpPr>
        <p:grpSpPr>
          <a:xfrm>
            <a:off x="5479192" y="1706655"/>
            <a:ext cx="720000" cy="430244"/>
            <a:chOff x="6555416" y="4900731"/>
            <a:chExt cx="720000" cy="378515"/>
          </a:xfrm>
        </p:grpSpPr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D298262A-A23F-47E7-812A-842CBAEA043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西東京市</a:t>
              </a:r>
            </a:p>
          </p:txBody>
        </p:sp>
        <p:sp>
          <p:nvSpPr>
            <p:cNvPr id="374" name="四角形: 上の 2 つの角を丸める 373">
              <a:extLst>
                <a:ext uri="{FF2B5EF4-FFF2-40B4-BE49-F238E27FC236}">
                  <a16:creationId xmlns:a16="http://schemas.microsoft.com/office/drawing/2014/main" id="{A7FF3BAB-1538-417B-9B41-81CDF5AF82D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5" name="グループ化 374">
            <a:extLst>
              <a:ext uri="{FF2B5EF4-FFF2-40B4-BE49-F238E27FC236}">
                <a16:creationId xmlns:a16="http://schemas.microsoft.com/office/drawing/2014/main" id="{EEFDD7EE-09A4-41C7-A254-1B0CFD175AF6}"/>
              </a:ext>
            </a:extLst>
          </p:cNvPr>
          <p:cNvGrpSpPr/>
          <p:nvPr/>
        </p:nvGrpSpPr>
        <p:grpSpPr>
          <a:xfrm>
            <a:off x="3939952" y="2171475"/>
            <a:ext cx="720000" cy="430244"/>
            <a:chOff x="6555416" y="4900731"/>
            <a:chExt cx="720000" cy="378515"/>
          </a:xfrm>
        </p:grpSpPr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529A8167-2F9F-4577-8A9C-89B2BD2C497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国分寺市</a:t>
              </a:r>
            </a:p>
          </p:txBody>
        </p:sp>
        <p:sp>
          <p:nvSpPr>
            <p:cNvPr id="377" name="四角形: 上の 2 つの角を丸める 376">
              <a:extLst>
                <a:ext uri="{FF2B5EF4-FFF2-40B4-BE49-F238E27FC236}">
                  <a16:creationId xmlns:a16="http://schemas.microsoft.com/office/drawing/2014/main" id="{BE13EBDF-7F44-47D5-9110-68651BAE525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8" name="グループ化 377">
            <a:extLst>
              <a:ext uri="{FF2B5EF4-FFF2-40B4-BE49-F238E27FC236}">
                <a16:creationId xmlns:a16="http://schemas.microsoft.com/office/drawing/2014/main" id="{B8E07B1F-16A0-4572-8BCD-78FC001EBDF4}"/>
              </a:ext>
            </a:extLst>
          </p:cNvPr>
          <p:cNvGrpSpPr/>
          <p:nvPr/>
        </p:nvGrpSpPr>
        <p:grpSpPr>
          <a:xfrm>
            <a:off x="4709572" y="2171475"/>
            <a:ext cx="720000" cy="430244"/>
            <a:chOff x="6555416" y="4900731"/>
            <a:chExt cx="720000" cy="378515"/>
          </a:xfrm>
        </p:grpSpPr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47D482DB-18D4-46E4-9ABD-CCC6C3B8CD6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小金井市</a:t>
              </a:r>
            </a:p>
          </p:txBody>
        </p:sp>
        <p:sp>
          <p:nvSpPr>
            <p:cNvPr id="380" name="四角形: 上の 2 つの角を丸める 379">
              <a:extLst>
                <a:ext uri="{FF2B5EF4-FFF2-40B4-BE49-F238E27FC236}">
                  <a16:creationId xmlns:a16="http://schemas.microsoft.com/office/drawing/2014/main" id="{5A644FAB-67FB-4529-8C34-2E3E22B15D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1" name="グループ化 380">
            <a:extLst>
              <a:ext uri="{FF2B5EF4-FFF2-40B4-BE49-F238E27FC236}">
                <a16:creationId xmlns:a16="http://schemas.microsoft.com/office/drawing/2014/main" id="{D701890E-49B6-4F84-8A4E-60964897883D}"/>
              </a:ext>
            </a:extLst>
          </p:cNvPr>
          <p:cNvGrpSpPr/>
          <p:nvPr/>
        </p:nvGrpSpPr>
        <p:grpSpPr>
          <a:xfrm>
            <a:off x="5479192" y="2171475"/>
            <a:ext cx="720000" cy="430244"/>
            <a:chOff x="6555416" y="4900731"/>
            <a:chExt cx="720000" cy="378515"/>
          </a:xfrm>
        </p:grpSpPr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51C482D1-4C1F-4E54-94B7-9FD57D9074F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武蔵野市</a:t>
              </a:r>
            </a:p>
          </p:txBody>
        </p:sp>
        <p:sp>
          <p:nvSpPr>
            <p:cNvPr id="383" name="四角形: 上の 2 つの角を丸める 382">
              <a:extLst>
                <a:ext uri="{FF2B5EF4-FFF2-40B4-BE49-F238E27FC236}">
                  <a16:creationId xmlns:a16="http://schemas.microsoft.com/office/drawing/2014/main" id="{1E57D6CC-C151-4ADD-AF45-5239B3A38AE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4" name="グループ化 383">
            <a:extLst>
              <a:ext uri="{FF2B5EF4-FFF2-40B4-BE49-F238E27FC236}">
                <a16:creationId xmlns:a16="http://schemas.microsoft.com/office/drawing/2014/main" id="{BEECFBAB-44C6-41A3-838A-90428C7CFFC5}"/>
              </a:ext>
            </a:extLst>
          </p:cNvPr>
          <p:cNvGrpSpPr/>
          <p:nvPr/>
        </p:nvGrpSpPr>
        <p:grpSpPr>
          <a:xfrm>
            <a:off x="3939952" y="2643915"/>
            <a:ext cx="720000" cy="430244"/>
            <a:chOff x="6555416" y="4900731"/>
            <a:chExt cx="720000" cy="378515"/>
          </a:xfrm>
        </p:grpSpPr>
        <p:sp>
          <p:nvSpPr>
            <p:cNvPr id="385" name="四角形: 上の 2 つの角を丸める 384">
              <a:extLst>
                <a:ext uri="{FF2B5EF4-FFF2-40B4-BE49-F238E27FC236}">
                  <a16:creationId xmlns:a16="http://schemas.microsoft.com/office/drawing/2014/main" id="{A46C59A1-AD54-487E-8C99-A127FA285E1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国立市</a:t>
              </a:r>
            </a:p>
          </p:txBody>
        </p:sp>
        <p:sp>
          <p:nvSpPr>
            <p:cNvPr id="386" name="四角形: 上の 2 つの角を丸める 385">
              <a:extLst>
                <a:ext uri="{FF2B5EF4-FFF2-40B4-BE49-F238E27FC236}">
                  <a16:creationId xmlns:a16="http://schemas.microsoft.com/office/drawing/2014/main" id="{BBA3FC3E-0827-4B1B-8F4E-E5E81A26119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7" name="グループ化 386">
            <a:extLst>
              <a:ext uri="{FF2B5EF4-FFF2-40B4-BE49-F238E27FC236}">
                <a16:creationId xmlns:a16="http://schemas.microsoft.com/office/drawing/2014/main" id="{5E88C28A-B650-4074-9F3A-E96A5CFF6B8E}"/>
              </a:ext>
            </a:extLst>
          </p:cNvPr>
          <p:cNvGrpSpPr/>
          <p:nvPr/>
        </p:nvGrpSpPr>
        <p:grpSpPr>
          <a:xfrm>
            <a:off x="4709572" y="2643915"/>
            <a:ext cx="720000" cy="430244"/>
            <a:chOff x="6555416" y="4900731"/>
            <a:chExt cx="720000" cy="378515"/>
          </a:xfrm>
        </p:grpSpPr>
        <p:sp>
          <p:nvSpPr>
            <p:cNvPr id="388" name="四角形: 上の 2 つの角を丸める 387">
              <a:extLst>
                <a:ext uri="{FF2B5EF4-FFF2-40B4-BE49-F238E27FC236}">
                  <a16:creationId xmlns:a16="http://schemas.microsoft.com/office/drawing/2014/main" id="{D8070800-2A6E-420F-9BD2-0B7EBB98F2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府中市</a:t>
              </a:r>
            </a:p>
          </p:txBody>
        </p:sp>
        <p:sp>
          <p:nvSpPr>
            <p:cNvPr id="389" name="四角形: 上の 2 つの角を丸める 388">
              <a:extLst>
                <a:ext uri="{FF2B5EF4-FFF2-40B4-BE49-F238E27FC236}">
                  <a16:creationId xmlns:a16="http://schemas.microsoft.com/office/drawing/2014/main" id="{4A240980-341A-4692-A797-FF6C26A255F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0" name="グループ化 389">
            <a:extLst>
              <a:ext uri="{FF2B5EF4-FFF2-40B4-BE49-F238E27FC236}">
                <a16:creationId xmlns:a16="http://schemas.microsoft.com/office/drawing/2014/main" id="{B52A3936-C54F-4E3B-BF3D-89E30EF63A4D}"/>
              </a:ext>
            </a:extLst>
          </p:cNvPr>
          <p:cNvGrpSpPr/>
          <p:nvPr/>
        </p:nvGrpSpPr>
        <p:grpSpPr>
          <a:xfrm>
            <a:off x="5479192" y="2643915"/>
            <a:ext cx="720000" cy="430244"/>
            <a:chOff x="6555416" y="4900731"/>
            <a:chExt cx="720000" cy="378515"/>
          </a:xfrm>
        </p:grpSpPr>
        <p:sp>
          <p:nvSpPr>
            <p:cNvPr id="391" name="四角形: 上の 2 つの角を丸める 390">
              <a:extLst>
                <a:ext uri="{FF2B5EF4-FFF2-40B4-BE49-F238E27FC236}">
                  <a16:creationId xmlns:a16="http://schemas.microsoft.com/office/drawing/2014/main" id="{C9CEBAEF-6D3F-42C6-B354-08DE0F14247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三鷹市</a:t>
              </a:r>
            </a:p>
          </p:txBody>
        </p:sp>
        <p:sp>
          <p:nvSpPr>
            <p:cNvPr id="392" name="四角形: 上の 2 つの角を丸める 391">
              <a:extLst>
                <a:ext uri="{FF2B5EF4-FFF2-40B4-BE49-F238E27FC236}">
                  <a16:creationId xmlns:a16="http://schemas.microsoft.com/office/drawing/2014/main" id="{05B1D203-AAF6-46D0-A4CE-BA8E83E7544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3" name="グループ化 392">
            <a:extLst>
              <a:ext uri="{FF2B5EF4-FFF2-40B4-BE49-F238E27FC236}">
                <a16:creationId xmlns:a16="http://schemas.microsoft.com/office/drawing/2014/main" id="{4E6735EB-746F-4310-8FBB-8AC759AEA552}"/>
              </a:ext>
            </a:extLst>
          </p:cNvPr>
          <p:cNvGrpSpPr/>
          <p:nvPr/>
        </p:nvGrpSpPr>
        <p:grpSpPr>
          <a:xfrm>
            <a:off x="1290193" y="1021741"/>
            <a:ext cx="720000" cy="430244"/>
            <a:chOff x="6555416" y="4900731"/>
            <a:chExt cx="720000" cy="378515"/>
          </a:xfrm>
        </p:grpSpPr>
        <p:sp>
          <p:nvSpPr>
            <p:cNvPr id="394" name="四角形: 上の 2 つの角を丸める 393">
              <a:extLst>
                <a:ext uri="{FF2B5EF4-FFF2-40B4-BE49-F238E27FC236}">
                  <a16:creationId xmlns:a16="http://schemas.microsoft.com/office/drawing/2014/main" id="{A8E03854-BB78-469C-90F0-1629F83A44B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奥多摩町</a:t>
              </a:r>
            </a:p>
          </p:txBody>
        </p:sp>
        <p:sp>
          <p:nvSpPr>
            <p:cNvPr id="395" name="四角形: 上の 2 つの角を丸める 394">
              <a:extLst>
                <a:ext uri="{FF2B5EF4-FFF2-40B4-BE49-F238E27FC236}">
                  <a16:creationId xmlns:a16="http://schemas.microsoft.com/office/drawing/2014/main" id="{B4B92123-6211-4E61-9E21-217123FCA6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3D810862-496B-4314-8F33-8BFCE89B5374}"/>
              </a:ext>
            </a:extLst>
          </p:cNvPr>
          <p:cNvGrpSpPr/>
          <p:nvPr/>
        </p:nvGrpSpPr>
        <p:grpSpPr>
          <a:xfrm>
            <a:off x="580572" y="309261"/>
            <a:ext cx="8744857" cy="6398748"/>
            <a:chOff x="580572" y="309261"/>
            <a:chExt cx="8744857" cy="6398748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7B4CD94F-75BC-406C-A51C-D4305700991A}"/>
                </a:ext>
              </a:extLst>
            </p:cNvPr>
            <p:cNvGrpSpPr/>
            <p:nvPr/>
          </p:nvGrpSpPr>
          <p:grpSpPr>
            <a:xfrm>
              <a:off x="580572" y="309261"/>
              <a:ext cx="8744857" cy="4372429"/>
              <a:chOff x="580572" y="309261"/>
              <a:chExt cx="8744857" cy="4372429"/>
            </a:xfrm>
          </p:grpSpPr>
          <p:grpSp>
            <p:nvGrpSpPr>
              <p:cNvPr id="3" name="グループ化 2"/>
              <p:cNvGrpSpPr/>
              <p:nvPr/>
            </p:nvGrpSpPr>
            <p:grpSpPr>
              <a:xfrm>
                <a:off x="6110742" y="1209600"/>
                <a:ext cx="3214687" cy="3150054"/>
                <a:chOff x="8021638" y="3000375"/>
                <a:chExt cx="4500562" cy="4410075"/>
              </a:xfrm>
            </p:grpSpPr>
            <p:sp>
              <p:nvSpPr>
                <p:cNvPr id="7197" name="Freeform 950"/>
                <p:cNvSpPr>
                  <a:spLocks/>
                </p:cNvSpPr>
                <p:nvPr/>
              </p:nvSpPr>
              <p:spPr bwMode="auto">
                <a:xfrm>
                  <a:off x="8380413" y="5070475"/>
                  <a:ext cx="1260475" cy="1439863"/>
                </a:xfrm>
                <a:custGeom>
                  <a:avLst/>
                  <a:gdLst>
                    <a:gd name="T0" fmla="*/ 0 w 794"/>
                    <a:gd name="T1" fmla="*/ 0 h 907"/>
                    <a:gd name="T2" fmla="*/ 180975 w 794"/>
                    <a:gd name="T3" fmla="*/ 0 h 907"/>
                    <a:gd name="T4" fmla="*/ 180975 w 794"/>
                    <a:gd name="T5" fmla="*/ 90488 h 907"/>
                    <a:gd name="T6" fmla="*/ 271463 w 794"/>
                    <a:gd name="T7" fmla="*/ 90488 h 907"/>
                    <a:gd name="T8" fmla="*/ 271463 w 794"/>
                    <a:gd name="T9" fmla="*/ 180975 h 907"/>
                    <a:gd name="T10" fmla="*/ 541338 w 794"/>
                    <a:gd name="T11" fmla="*/ 180975 h 907"/>
                    <a:gd name="T12" fmla="*/ 541338 w 794"/>
                    <a:gd name="T13" fmla="*/ 269875 h 907"/>
                    <a:gd name="T14" fmla="*/ 720725 w 794"/>
                    <a:gd name="T15" fmla="*/ 269875 h 907"/>
                    <a:gd name="T16" fmla="*/ 720725 w 794"/>
                    <a:gd name="T17" fmla="*/ 180975 h 907"/>
                    <a:gd name="T18" fmla="*/ 1081088 w 794"/>
                    <a:gd name="T19" fmla="*/ 180975 h 907"/>
                    <a:gd name="T20" fmla="*/ 1081088 w 794"/>
                    <a:gd name="T21" fmla="*/ 360363 h 907"/>
                    <a:gd name="T22" fmla="*/ 1171575 w 794"/>
                    <a:gd name="T23" fmla="*/ 360363 h 907"/>
                    <a:gd name="T24" fmla="*/ 1171575 w 794"/>
                    <a:gd name="T25" fmla="*/ 630238 h 907"/>
                    <a:gd name="T26" fmla="*/ 1260475 w 794"/>
                    <a:gd name="T27" fmla="*/ 630238 h 907"/>
                    <a:gd name="T28" fmla="*/ 1260475 w 794"/>
                    <a:gd name="T29" fmla="*/ 720725 h 907"/>
                    <a:gd name="T30" fmla="*/ 1171575 w 794"/>
                    <a:gd name="T31" fmla="*/ 720725 h 907"/>
                    <a:gd name="T32" fmla="*/ 1171575 w 794"/>
                    <a:gd name="T33" fmla="*/ 900113 h 907"/>
                    <a:gd name="T34" fmla="*/ 1081088 w 794"/>
                    <a:gd name="T35" fmla="*/ 900113 h 907"/>
                    <a:gd name="T36" fmla="*/ 1081088 w 794"/>
                    <a:gd name="T37" fmla="*/ 809625 h 907"/>
                    <a:gd name="T38" fmla="*/ 900113 w 794"/>
                    <a:gd name="T39" fmla="*/ 809625 h 907"/>
                    <a:gd name="T40" fmla="*/ 900113 w 794"/>
                    <a:gd name="T41" fmla="*/ 900113 h 907"/>
                    <a:gd name="T42" fmla="*/ 990600 w 794"/>
                    <a:gd name="T43" fmla="*/ 900113 h 907"/>
                    <a:gd name="T44" fmla="*/ 990600 w 794"/>
                    <a:gd name="T45" fmla="*/ 1260475 h 907"/>
                    <a:gd name="T46" fmla="*/ 900113 w 794"/>
                    <a:gd name="T47" fmla="*/ 1260475 h 907"/>
                    <a:gd name="T48" fmla="*/ 900113 w 794"/>
                    <a:gd name="T49" fmla="*/ 1350963 h 907"/>
                    <a:gd name="T50" fmla="*/ 811213 w 794"/>
                    <a:gd name="T51" fmla="*/ 1350963 h 907"/>
                    <a:gd name="T52" fmla="*/ 811213 w 794"/>
                    <a:gd name="T53" fmla="*/ 1439863 h 907"/>
                    <a:gd name="T54" fmla="*/ 720725 w 794"/>
                    <a:gd name="T55" fmla="*/ 1439863 h 907"/>
                    <a:gd name="T56" fmla="*/ 720725 w 794"/>
                    <a:gd name="T57" fmla="*/ 1260475 h 907"/>
                    <a:gd name="T58" fmla="*/ 630238 w 794"/>
                    <a:gd name="T59" fmla="*/ 1260475 h 907"/>
                    <a:gd name="T60" fmla="*/ 541338 w 794"/>
                    <a:gd name="T61" fmla="*/ 1260475 h 907"/>
                    <a:gd name="T62" fmla="*/ 541338 w 794"/>
                    <a:gd name="T63" fmla="*/ 1169988 h 907"/>
                    <a:gd name="T64" fmla="*/ 450850 w 794"/>
                    <a:gd name="T65" fmla="*/ 1169988 h 907"/>
                    <a:gd name="T66" fmla="*/ 450850 w 794"/>
                    <a:gd name="T67" fmla="*/ 1081088 h 907"/>
                    <a:gd name="T68" fmla="*/ 271463 w 794"/>
                    <a:gd name="T69" fmla="*/ 1081088 h 907"/>
                    <a:gd name="T70" fmla="*/ 271463 w 794"/>
                    <a:gd name="T71" fmla="*/ 990600 h 907"/>
                    <a:gd name="T72" fmla="*/ 0 w 794"/>
                    <a:gd name="T73" fmla="*/ 990600 h 907"/>
                    <a:gd name="T74" fmla="*/ 0 w 794"/>
                    <a:gd name="T75" fmla="*/ 900113 h 907"/>
                    <a:gd name="T76" fmla="*/ 90488 w 794"/>
                    <a:gd name="T77" fmla="*/ 900113 h 907"/>
                    <a:gd name="T78" fmla="*/ 90488 w 794"/>
                    <a:gd name="T79" fmla="*/ 809625 h 907"/>
                    <a:gd name="T80" fmla="*/ 0 w 794"/>
                    <a:gd name="T81" fmla="*/ 809625 h 907"/>
                    <a:gd name="T82" fmla="*/ 0 w 794"/>
                    <a:gd name="T83" fmla="*/ 0 h 907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  <a:gd name="T102" fmla="*/ 0 60000 65536"/>
                    <a:gd name="T103" fmla="*/ 0 60000 65536"/>
                    <a:gd name="T104" fmla="*/ 0 60000 65536"/>
                    <a:gd name="T105" fmla="*/ 0 60000 65536"/>
                    <a:gd name="T106" fmla="*/ 0 60000 65536"/>
                    <a:gd name="T107" fmla="*/ 0 60000 65536"/>
                    <a:gd name="T108" fmla="*/ 0 60000 65536"/>
                    <a:gd name="T109" fmla="*/ 0 60000 65536"/>
                    <a:gd name="T110" fmla="*/ 0 60000 65536"/>
                    <a:gd name="T111" fmla="*/ 0 60000 65536"/>
                    <a:gd name="T112" fmla="*/ 0 60000 65536"/>
                    <a:gd name="T113" fmla="*/ 0 60000 65536"/>
                    <a:gd name="T114" fmla="*/ 0 60000 65536"/>
                    <a:gd name="T115" fmla="*/ 0 60000 65536"/>
                    <a:gd name="T116" fmla="*/ 0 60000 65536"/>
                    <a:gd name="T117" fmla="*/ 0 60000 65536"/>
                    <a:gd name="T118" fmla="*/ 0 60000 65536"/>
                    <a:gd name="T119" fmla="*/ 0 60000 65536"/>
                    <a:gd name="T120" fmla="*/ 0 60000 65536"/>
                    <a:gd name="T121" fmla="*/ 0 60000 65536"/>
                    <a:gd name="T122" fmla="*/ 0 60000 65536"/>
                    <a:gd name="T123" fmla="*/ 0 60000 65536"/>
                    <a:gd name="T124" fmla="*/ 0 60000 65536"/>
                    <a:gd name="T125" fmla="*/ 0 60000 65536"/>
                  </a:gdLst>
                  <a:ahLst/>
                  <a:cxnLst>
                    <a:cxn ang="T84">
                      <a:pos x="T0" y="T1"/>
                    </a:cxn>
                    <a:cxn ang="T85">
                      <a:pos x="T2" y="T3"/>
                    </a:cxn>
                    <a:cxn ang="T86">
                      <a:pos x="T4" y="T5"/>
                    </a:cxn>
                    <a:cxn ang="T87">
                      <a:pos x="T6" y="T7"/>
                    </a:cxn>
                    <a:cxn ang="T88">
                      <a:pos x="T8" y="T9"/>
                    </a:cxn>
                    <a:cxn ang="T89">
                      <a:pos x="T10" y="T11"/>
                    </a:cxn>
                    <a:cxn ang="T90">
                      <a:pos x="T12" y="T13"/>
                    </a:cxn>
                    <a:cxn ang="T91">
                      <a:pos x="T14" y="T15"/>
                    </a:cxn>
                    <a:cxn ang="T92">
                      <a:pos x="T16" y="T17"/>
                    </a:cxn>
                    <a:cxn ang="T93">
                      <a:pos x="T18" y="T19"/>
                    </a:cxn>
                    <a:cxn ang="T94">
                      <a:pos x="T20" y="T21"/>
                    </a:cxn>
                    <a:cxn ang="T95">
                      <a:pos x="T22" y="T23"/>
                    </a:cxn>
                    <a:cxn ang="T96">
                      <a:pos x="T24" y="T25"/>
                    </a:cxn>
                    <a:cxn ang="T97">
                      <a:pos x="T26" y="T27"/>
                    </a:cxn>
                    <a:cxn ang="T98">
                      <a:pos x="T28" y="T29"/>
                    </a:cxn>
                    <a:cxn ang="T99">
                      <a:pos x="T30" y="T31"/>
                    </a:cxn>
                    <a:cxn ang="T100">
                      <a:pos x="T32" y="T33"/>
                    </a:cxn>
                    <a:cxn ang="T101">
                      <a:pos x="T34" y="T35"/>
                    </a:cxn>
                    <a:cxn ang="T102">
                      <a:pos x="T36" y="T37"/>
                    </a:cxn>
                    <a:cxn ang="T103">
                      <a:pos x="T38" y="T39"/>
                    </a:cxn>
                    <a:cxn ang="T104">
                      <a:pos x="T40" y="T41"/>
                    </a:cxn>
                    <a:cxn ang="T105">
                      <a:pos x="T42" y="T43"/>
                    </a:cxn>
                    <a:cxn ang="T106">
                      <a:pos x="T44" y="T45"/>
                    </a:cxn>
                    <a:cxn ang="T107">
                      <a:pos x="T46" y="T47"/>
                    </a:cxn>
                    <a:cxn ang="T108">
                      <a:pos x="T48" y="T49"/>
                    </a:cxn>
                    <a:cxn ang="T109">
                      <a:pos x="T50" y="T51"/>
                    </a:cxn>
                    <a:cxn ang="T110">
                      <a:pos x="T52" y="T53"/>
                    </a:cxn>
                    <a:cxn ang="T111">
                      <a:pos x="T54" y="T55"/>
                    </a:cxn>
                    <a:cxn ang="T112">
                      <a:pos x="T56" y="T57"/>
                    </a:cxn>
                    <a:cxn ang="T113">
                      <a:pos x="T58" y="T59"/>
                    </a:cxn>
                    <a:cxn ang="T114">
                      <a:pos x="T60" y="T61"/>
                    </a:cxn>
                    <a:cxn ang="T115">
                      <a:pos x="T62" y="T63"/>
                    </a:cxn>
                    <a:cxn ang="T116">
                      <a:pos x="T64" y="T65"/>
                    </a:cxn>
                    <a:cxn ang="T117">
                      <a:pos x="T66" y="T67"/>
                    </a:cxn>
                    <a:cxn ang="T118">
                      <a:pos x="T68" y="T69"/>
                    </a:cxn>
                    <a:cxn ang="T119">
                      <a:pos x="T70" y="T71"/>
                    </a:cxn>
                    <a:cxn ang="T120">
                      <a:pos x="T72" y="T73"/>
                    </a:cxn>
                    <a:cxn ang="T121">
                      <a:pos x="T74" y="T75"/>
                    </a:cxn>
                    <a:cxn ang="T122">
                      <a:pos x="T76" y="T77"/>
                    </a:cxn>
                    <a:cxn ang="T123">
                      <a:pos x="T78" y="T79"/>
                    </a:cxn>
                    <a:cxn ang="T124">
                      <a:pos x="T80" y="T81"/>
                    </a:cxn>
                    <a:cxn ang="T125">
                      <a:pos x="T82" y="T83"/>
                    </a:cxn>
                  </a:cxnLst>
                  <a:rect l="0" t="0" r="r" b="b"/>
                  <a:pathLst>
                    <a:path w="794" h="907">
                      <a:moveTo>
                        <a:pt x="0" y="0"/>
                      </a:moveTo>
                      <a:lnTo>
                        <a:pt x="114" y="0"/>
                      </a:lnTo>
                      <a:lnTo>
                        <a:pt x="114" y="57"/>
                      </a:lnTo>
                      <a:lnTo>
                        <a:pt x="171" y="57"/>
                      </a:lnTo>
                      <a:lnTo>
                        <a:pt x="171" y="114"/>
                      </a:lnTo>
                      <a:lnTo>
                        <a:pt x="341" y="114"/>
                      </a:lnTo>
                      <a:lnTo>
                        <a:pt x="341" y="170"/>
                      </a:lnTo>
                      <a:lnTo>
                        <a:pt x="454" y="170"/>
                      </a:lnTo>
                      <a:lnTo>
                        <a:pt x="454" y="114"/>
                      </a:lnTo>
                      <a:lnTo>
                        <a:pt x="681" y="114"/>
                      </a:lnTo>
                      <a:lnTo>
                        <a:pt x="681" y="227"/>
                      </a:lnTo>
                      <a:lnTo>
                        <a:pt x="738" y="227"/>
                      </a:lnTo>
                      <a:lnTo>
                        <a:pt x="738" y="397"/>
                      </a:lnTo>
                      <a:lnTo>
                        <a:pt x="794" y="397"/>
                      </a:lnTo>
                      <a:lnTo>
                        <a:pt x="794" y="454"/>
                      </a:lnTo>
                      <a:lnTo>
                        <a:pt x="738" y="454"/>
                      </a:lnTo>
                      <a:lnTo>
                        <a:pt x="738" y="567"/>
                      </a:lnTo>
                      <a:lnTo>
                        <a:pt x="681" y="567"/>
                      </a:lnTo>
                      <a:lnTo>
                        <a:pt x="681" y="510"/>
                      </a:lnTo>
                      <a:lnTo>
                        <a:pt x="567" y="510"/>
                      </a:lnTo>
                      <a:lnTo>
                        <a:pt x="567" y="567"/>
                      </a:lnTo>
                      <a:lnTo>
                        <a:pt x="624" y="567"/>
                      </a:lnTo>
                      <a:lnTo>
                        <a:pt x="624" y="794"/>
                      </a:lnTo>
                      <a:lnTo>
                        <a:pt x="567" y="794"/>
                      </a:lnTo>
                      <a:lnTo>
                        <a:pt x="567" y="851"/>
                      </a:lnTo>
                      <a:lnTo>
                        <a:pt x="511" y="851"/>
                      </a:lnTo>
                      <a:lnTo>
                        <a:pt x="511" y="907"/>
                      </a:lnTo>
                      <a:lnTo>
                        <a:pt x="454" y="907"/>
                      </a:lnTo>
                      <a:lnTo>
                        <a:pt x="454" y="794"/>
                      </a:lnTo>
                      <a:lnTo>
                        <a:pt x="397" y="794"/>
                      </a:lnTo>
                      <a:lnTo>
                        <a:pt x="341" y="794"/>
                      </a:lnTo>
                      <a:lnTo>
                        <a:pt x="341" y="737"/>
                      </a:lnTo>
                      <a:lnTo>
                        <a:pt x="284" y="737"/>
                      </a:lnTo>
                      <a:lnTo>
                        <a:pt x="284" y="681"/>
                      </a:lnTo>
                      <a:lnTo>
                        <a:pt x="171" y="681"/>
                      </a:lnTo>
                      <a:lnTo>
                        <a:pt x="171" y="624"/>
                      </a:lnTo>
                      <a:lnTo>
                        <a:pt x="0" y="624"/>
                      </a:lnTo>
                      <a:lnTo>
                        <a:pt x="0" y="567"/>
                      </a:lnTo>
                      <a:lnTo>
                        <a:pt x="57" y="567"/>
                      </a:lnTo>
                      <a:lnTo>
                        <a:pt x="57" y="510"/>
                      </a:lnTo>
                      <a:lnTo>
                        <a:pt x="0" y="51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98" name="Freeform 951"/>
                <p:cNvSpPr>
                  <a:spLocks/>
                </p:cNvSpPr>
                <p:nvPr/>
              </p:nvSpPr>
              <p:spPr bwMode="auto">
                <a:xfrm>
                  <a:off x="8021638" y="3540125"/>
                  <a:ext cx="1530350" cy="1081088"/>
                </a:xfrm>
                <a:custGeom>
                  <a:avLst/>
                  <a:gdLst>
                    <a:gd name="T0" fmla="*/ 0 w 964"/>
                    <a:gd name="T1" fmla="*/ 360363 h 681"/>
                    <a:gd name="T2" fmla="*/ 0 w 964"/>
                    <a:gd name="T3" fmla="*/ 269875 h 681"/>
                    <a:gd name="T4" fmla="*/ 179388 w 964"/>
                    <a:gd name="T5" fmla="*/ 269875 h 681"/>
                    <a:gd name="T6" fmla="*/ 179388 w 964"/>
                    <a:gd name="T7" fmla="*/ 180975 h 681"/>
                    <a:gd name="T8" fmla="*/ 269875 w 964"/>
                    <a:gd name="T9" fmla="*/ 180975 h 681"/>
                    <a:gd name="T10" fmla="*/ 269875 w 964"/>
                    <a:gd name="T11" fmla="*/ 90488 h 681"/>
                    <a:gd name="T12" fmla="*/ 539750 w 964"/>
                    <a:gd name="T13" fmla="*/ 90488 h 681"/>
                    <a:gd name="T14" fmla="*/ 539750 w 964"/>
                    <a:gd name="T15" fmla="*/ 180975 h 681"/>
                    <a:gd name="T16" fmla="*/ 719138 w 964"/>
                    <a:gd name="T17" fmla="*/ 180975 h 681"/>
                    <a:gd name="T18" fmla="*/ 719138 w 964"/>
                    <a:gd name="T19" fmla="*/ 269875 h 681"/>
                    <a:gd name="T20" fmla="*/ 809625 w 964"/>
                    <a:gd name="T21" fmla="*/ 269875 h 681"/>
                    <a:gd name="T22" fmla="*/ 809625 w 964"/>
                    <a:gd name="T23" fmla="*/ 0 h 681"/>
                    <a:gd name="T24" fmla="*/ 900113 w 964"/>
                    <a:gd name="T25" fmla="*/ 0 h 681"/>
                    <a:gd name="T26" fmla="*/ 900113 w 964"/>
                    <a:gd name="T27" fmla="*/ 180975 h 681"/>
                    <a:gd name="T28" fmla="*/ 1258888 w 964"/>
                    <a:gd name="T29" fmla="*/ 180975 h 681"/>
                    <a:gd name="T30" fmla="*/ 1258888 w 964"/>
                    <a:gd name="T31" fmla="*/ 269875 h 681"/>
                    <a:gd name="T32" fmla="*/ 1439863 w 964"/>
                    <a:gd name="T33" fmla="*/ 269875 h 681"/>
                    <a:gd name="T34" fmla="*/ 1439863 w 964"/>
                    <a:gd name="T35" fmla="*/ 630238 h 681"/>
                    <a:gd name="T36" fmla="*/ 1530350 w 964"/>
                    <a:gd name="T37" fmla="*/ 630238 h 681"/>
                    <a:gd name="T38" fmla="*/ 1530350 w 964"/>
                    <a:gd name="T39" fmla="*/ 809625 h 681"/>
                    <a:gd name="T40" fmla="*/ 1258888 w 964"/>
                    <a:gd name="T41" fmla="*/ 809625 h 681"/>
                    <a:gd name="T42" fmla="*/ 1258888 w 964"/>
                    <a:gd name="T43" fmla="*/ 900113 h 681"/>
                    <a:gd name="T44" fmla="*/ 989013 w 964"/>
                    <a:gd name="T45" fmla="*/ 900113 h 681"/>
                    <a:gd name="T46" fmla="*/ 989013 w 964"/>
                    <a:gd name="T47" fmla="*/ 809625 h 681"/>
                    <a:gd name="T48" fmla="*/ 900113 w 964"/>
                    <a:gd name="T49" fmla="*/ 809625 h 681"/>
                    <a:gd name="T50" fmla="*/ 900113 w 964"/>
                    <a:gd name="T51" fmla="*/ 720725 h 681"/>
                    <a:gd name="T52" fmla="*/ 809625 w 964"/>
                    <a:gd name="T53" fmla="*/ 720725 h 681"/>
                    <a:gd name="T54" fmla="*/ 809625 w 964"/>
                    <a:gd name="T55" fmla="*/ 809625 h 681"/>
                    <a:gd name="T56" fmla="*/ 630238 w 964"/>
                    <a:gd name="T57" fmla="*/ 809625 h 681"/>
                    <a:gd name="T58" fmla="*/ 630238 w 964"/>
                    <a:gd name="T59" fmla="*/ 900113 h 681"/>
                    <a:gd name="T60" fmla="*/ 449263 w 964"/>
                    <a:gd name="T61" fmla="*/ 900113 h 681"/>
                    <a:gd name="T62" fmla="*/ 449263 w 964"/>
                    <a:gd name="T63" fmla="*/ 990600 h 681"/>
                    <a:gd name="T64" fmla="*/ 358775 w 964"/>
                    <a:gd name="T65" fmla="*/ 990600 h 681"/>
                    <a:gd name="T66" fmla="*/ 358775 w 964"/>
                    <a:gd name="T67" fmla="*/ 1081088 h 681"/>
                    <a:gd name="T68" fmla="*/ 269875 w 964"/>
                    <a:gd name="T69" fmla="*/ 1081088 h 681"/>
                    <a:gd name="T70" fmla="*/ 269875 w 964"/>
                    <a:gd name="T71" fmla="*/ 990600 h 681"/>
                    <a:gd name="T72" fmla="*/ 88900 w 964"/>
                    <a:gd name="T73" fmla="*/ 990600 h 681"/>
                    <a:gd name="T74" fmla="*/ 88900 w 964"/>
                    <a:gd name="T75" fmla="*/ 360363 h 681"/>
                    <a:gd name="T76" fmla="*/ 0 w 964"/>
                    <a:gd name="T77" fmla="*/ 360363 h 681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  <a:gd name="T102" fmla="*/ 0 60000 65536"/>
                    <a:gd name="T103" fmla="*/ 0 60000 65536"/>
                    <a:gd name="T104" fmla="*/ 0 60000 65536"/>
                    <a:gd name="T105" fmla="*/ 0 60000 65536"/>
                    <a:gd name="T106" fmla="*/ 0 60000 65536"/>
                    <a:gd name="T107" fmla="*/ 0 60000 65536"/>
                    <a:gd name="T108" fmla="*/ 0 60000 65536"/>
                    <a:gd name="T109" fmla="*/ 0 60000 65536"/>
                    <a:gd name="T110" fmla="*/ 0 60000 65536"/>
                    <a:gd name="T111" fmla="*/ 0 60000 65536"/>
                    <a:gd name="T112" fmla="*/ 0 60000 65536"/>
                    <a:gd name="T113" fmla="*/ 0 60000 65536"/>
                    <a:gd name="T114" fmla="*/ 0 60000 65536"/>
                    <a:gd name="T115" fmla="*/ 0 60000 65536"/>
                    <a:gd name="T116" fmla="*/ 0 60000 65536"/>
                  </a:gdLst>
                  <a:ahLst/>
                  <a:cxnLst>
                    <a:cxn ang="T78">
                      <a:pos x="T0" y="T1"/>
                    </a:cxn>
                    <a:cxn ang="T79">
                      <a:pos x="T2" y="T3"/>
                    </a:cxn>
                    <a:cxn ang="T80">
                      <a:pos x="T4" y="T5"/>
                    </a:cxn>
                    <a:cxn ang="T81">
                      <a:pos x="T6" y="T7"/>
                    </a:cxn>
                    <a:cxn ang="T82">
                      <a:pos x="T8" y="T9"/>
                    </a:cxn>
                    <a:cxn ang="T83">
                      <a:pos x="T10" y="T11"/>
                    </a:cxn>
                    <a:cxn ang="T84">
                      <a:pos x="T12" y="T13"/>
                    </a:cxn>
                    <a:cxn ang="T85">
                      <a:pos x="T14" y="T15"/>
                    </a:cxn>
                    <a:cxn ang="T86">
                      <a:pos x="T16" y="T17"/>
                    </a:cxn>
                    <a:cxn ang="T87">
                      <a:pos x="T18" y="T19"/>
                    </a:cxn>
                    <a:cxn ang="T88">
                      <a:pos x="T20" y="T21"/>
                    </a:cxn>
                    <a:cxn ang="T89">
                      <a:pos x="T22" y="T23"/>
                    </a:cxn>
                    <a:cxn ang="T90">
                      <a:pos x="T24" y="T25"/>
                    </a:cxn>
                    <a:cxn ang="T91">
                      <a:pos x="T26" y="T27"/>
                    </a:cxn>
                    <a:cxn ang="T92">
                      <a:pos x="T28" y="T29"/>
                    </a:cxn>
                    <a:cxn ang="T93">
                      <a:pos x="T30" y="T31"/>
                    </a:cxn>
                    <a:cxn ang="T94">
                      <a:pos x="T32" y="T33"/>
                    </a:cxn>
                    <a:cxn ang="T95">
                      <a:pos x="T34" y="T35"/>
                    </a:cxn>
                    <a:cxn ang="T96">
                      <a:pos x="T36" y="T37"/>
                    </a:cxn>
                    <a:cxn ang="T97">
                      <a:pos x="T38" y="T39"/>
                    </a:cxn>
                    <a:cxn ang="T98">
                      <a:pos x="T40" y="T41"/>
                    </a:cxn>
                    <a:cxn ang="T99">
                      <a:pos x="T42" y="T43"/>
                    </a:cxn>
                    <a:cxn ang="T100">
                      <a:pos x="T44" y="T45"/>
                    </a:cxn>
                    <a:cxn ang="T101">
                      <a:pos x="T46" y="T47"/>
                    </a:cxn>
                    <a:cxn ang="T102">
                      <a:pos x="T48" y="T49"/>
                    </a:cxn>
                    <a:cxn ang="T103">
                      <a:pos x="T50" y="T51"/>
                    </a:cxn>
                    <a:cxn ang="T104">
                      <a:pos x="T52" y="T53"/>
                    </a:cxn>
                    <a:cxn ang="T105">
                      <a:pos x="T54" y="T55"/>
                    </a:cxn>
                    <a:cxn ang="T106">
                      <a:pos x="T56" y="T57"/>
                    </a:cxn>
                    <a:cxn ang="T107">
                      <a:pos x="T58" y="T59"/>
                    </a:cxn>
                    <a:cxn ang="T108">
                      <a:pos x="T60" y="T61"/>
                    </a:cxn>
                    <a:cxn ang="T109">
                      <a:pos x="T62" y="T63"/>
                    </a:cxn>
                    <a:cxn ang="T110">
                      <a:pos x="T64" y="T65"/>
                    </a:cxn>
                    <a:cxn ang="T111">
                      <a:pos x="T66" y="T67"/>
                    </a:cxn>
                    <a:cxn ang="T112">
                      <a:pos x="T68" y="T69"/>
                    </a:cxn>
                    <a:cxn ang="T113">
                      <a:pos x="T70" y="T71"/>
                    </a:cxn>
                    <a:cxn ang="T114">
                      <a:pos x="T72" y="T73"/>
                    </a:cxn>
                    <a:cxn ang="T115">
                      <a:pos x="T74" y="T75"/>
                    </a:cxn>
                    <a:cxn ang="T116">
                      <a:pos x="T76" y="T77"/>
                    </a:cxn>
                  </a:cxnLst>
                  <a:rect l="0" t="0" r="r" b="b"/>
                  <a:pathLst>
                    <a:path w="964" h="681">
                      <a:moveTo>
                        <a:pt x="0" y="227"/>
                      </a:moveTo>
                      <a:lnTo>
                        <a:pt x="0" y="170"/>
                      </a:lnTo>
                      <a:lnTo>
                        <a:pt x="113" y="170"/>
                      </a:lnTo>
                      <a:lnTo>
                        <a:pt x="113" y="114"/>
                      </a:lnTo>
                      <a:lnTo>
                        <a:pt x="170" y="114"/>
                      </a:lnTo>
                      <a:lnTo>
                        <a:pt x="170" y="57"/>
                      </a:lnTo>
                      <a:lnTo>
                        <a:pt x="340" y="57"/>
                      </a:lnTo>
                      <a:lnTo>
                        <a:pt x="340" y="114"/>
                      </a:lnTo>
                      <a:lnTo>
                        <a:pt x="453" y="114"/>
                      </a:lnTo>
                      <a:lnTo>
                        <a:pt x="453" y="170"/>
                      </a:lnTo>
                      <a:lnTo>
                        <a:pt x="510" y="170"/>
                      </a:lnTo>
                      <a:lnTo>
                        <a:pt x="510" y="0"/>
                      </a:lnTo>
                      <a:lnTo>
                        <a:pt x="567" y="0"/>
                      </a:lnTo>
                      <a:lnTo>
                        <a:pt x="567" y="114"/>
                      </a:lnTo>
                      <a:lnTo>
                        <a:pt x="793" y="114"/>
                      </a:lnTo>
                      <a:lnTo>
                        <a:pt x="793" y="170"/>
                      </a:lnTo>
                      <a:lnTo>
                        <a:pt x="907" y="170"/>
                      </a:lnTo>
                      <a:lnTo>
                        <a:pt x="907" y="397"/>
                      </a:lnTo>
                      <a:lnTo>
                        <a:pt x="964" y="397"/>
                      </a:lnTo>
                      <a:lnTo>
                        <a:pt x="964" y="510"/>
                      </a:lnTo>
                      <a:lnTo>
                        <a:pt x="793" y="510"/>
                      </a:lnTo>
                      <a:lnTo>
                        <a:pt x="793" y="567"/>
                      </a:lnTo>
                      <a:lnTo>
                        <a:pt x="623" y="567"/>
                      </a:lnTo>
                      <a:lnTo>
                        <a:pt x="623" y="510"/>
                      </a:lnTo>
                      <a:lnTo>
                        <a:pt x="567" y="510"/>
                      </a:lnTo>
                      <a:lnTo>
                        <a:pt x="567" y="454"/>
                      </a:lnTo>
                      <a:lnTo>
                        <a:pt x="510" y="454"/>
                      </a:lnTo>
                      <a:lnTo>
                        <a:pt x="510" y="510"/>
                      </a:lnTo>
                      <a:lnTo>
                        <a:pt x="397" y="510"/>
                      </a:lnTo>
                      <a:lnTo>
                        <a:pt x="397" y="567"/>
                      </a:lnTo>
                      <a:lnTo>
                        <a:pt x="283" y="567"/>
                      </a:lnTo>
                      <a:lnTo>
                        <a:pt x="283" y="624"/>
                      </a:lnTo>
                      <a:lnTo>
                        <a:pt x="226" y="624"/>
                      </a:lnTo>
                      <a:lnTo>
                        <a:pt x="226" y="681"/>
                      </a:lnTo>
                      <a:lnTo>
                        <a:pt x="170" y="681"/>
                      </a:lnTo>
                      <a:lnTo>
                        <a:pt x="170" y="624"/>
                      </a:lnTo>
                      <a:lnTo>
                        <a:pt x="56" y="624"/>
                      </a:lnTo>
                      <a:lnTo>
                        <a:pt x="56" y="227"/>
                      </a:lnTo>
                      <a:lnTo>
                        <a:pt x="0" y="22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99" name="Freeform 952"/>
                <p:cNvSpPr>
                  <a:spLocks/>
                </p:cNvSpPr>
                <p:nvPr/>
              </p:nvSpPr>
              <p:spPr bwMode="auto">
                <a:xfrm>
                  <a:off x="8380413" y="4349750"/>
                  <a:ext cx="990600" cy="990600"/>
                </a:xfrm>
                <a:custGeom>
                  <a:avLst/>
                  <a:gdLst>
                    <a:gd name="T0" fmla="*/ 900113 w 624"/>
                    <a:gd name="T1" fmla="*/ 901700 h 624"/>
                    <a:gd name="T2" fmla="*/ 720725 w 624"/>
                    <a:gd name="T3" fmla="*/ 901700 h 624"/>
                    <a:gd name="T4" fmla="*/ 720725 w 624"/>
                    <a:gd name="T5" fmla="*/ 990600 h 624"/>
                    <a:gd name="T6" fmla="*/ 541338 w 624"/>
                    <a:gd name="T7" fmla="*/ 990600 h 624"/>
                    <a:gd name="T8" fmla="*/ 541338 w 624"/>
                    <a:gd name="T9" fmla="*/ 901700 h 624"/>
                    <a:gd name="T10" fmla="*/ 271463 w 624"/>
                    <a:gd name="T11" fmla="*/ 901700 h 624"/>
                    <a:gd name="T12" fmla="*/ 271463 w 624"/>
                    <a:gd name="T13" fmla="*/ 811213 h 624"/>
                    <a:gd name="T14" fmla="*/ 180975 w 624"/>
                    <a:gd name="T15" fmla="*/ 811213 h 624"/>
                    <a:gd name="T16" fmla="*/ 180975 w 624"/>
                    <a:gd name="T17" fmla="*/ 720725 h 624"/>
                    <a:gd name="T18" fmla="*/ 0 w 624"/>
                    <a:gd name="T19" fmla="*/ 720725 h 624"/>
                    <a:gd name="T20" fmla="*/ 0 w 624"/>
                    <a:gd name="T21" fmla="*/ 541338 h 624"/>
                    <a:gd name="T22" fmla="*/ 90488 w 624"/>
                    <a:gd name="T23" fmla="*/ 541338 h 624"/>
                    <a:gd name="T24" fmla="*/ 90488 w 624"/>
                    <a:gd name="T25" fmla="*/ 360363 h 624"/>
                    <a:gd name="T26" fmla="*/ 0 w 624"/>
                    <a:gd name="T27" fmla="*/ 360363 h 624"/>
                    <a:gd name="T28" fmla="*/ 0 w 624"/>
                    <a:gd name="T29" fmla="*/ 180975 h 624"/>
                    <a:gd name="T30" fmla="*/ 90488 w 624"/>
                    <a:gd name="T31" fmla="*/ 180975 h 624"/>
                    <a:gd name="T32" fmla="*/ 90488 w 624"/>
                    <a:gd name="T33" fmla="*/ 90488 h 624"/>
                    <a:gd name="T34" fmla="*/ 271463 w 624"/>
                    <a:gd name="T35" fmla="*/ 90488 h 624"/>
                    <a:gd name="T36" fmla="*/ 271463 w 624"/>
                    <a:gd name="T37" fmla="*/ 0 h 624"/>
                    <a:gd name="T38" fmla="*/ 450850 w 624"/>
                    <a:gd name="T39" fmla="*/ 0 h 624"/>
                    <a:gd name="T40" fmla="*/ 450850 w 624"/>
                    <a:gd name="T41" fmla="*/ 180975 h 624"/>
                    <a:gd name="T42" fmla="*/ 630238 w 624"/>
                    <a:gd name="T43" fmla="*/ 180975 h 624"/>
                    <a:gd name="T44" fmla="*/ 630238 w 624"/>
                    <a:gd name="T45" fmla="*/ 271463 h 624"/>
                    <a:gd name="T46" fmla="*/ 811213 w 624"/>
                    <a:gd name="T47" fmla="*/ 271463 h 624"/>
                    <a:gd name="T48" fmla="*/ 811213 w 624"/>
                    <a:gd name="T49" fmla="*/ 360363 h 624"/>
                    <a:gd name="T50" fmla="*/ 900113 w 624"/>
                    <a:gd name="T51" fmla="*/ 360363 h 624"/>
                    <a:gd name="T52" fmla="*/ 900113 w 624"/>
                    <a:gd name="T53" fmla="*/ 541338 h 624"/>
                    <a:gd name="T54" fmla="*/ 990600 w 624"/>
                    <a:gd name="T55" fmla="*/ 541338 h 624"/>
                    <a:gd name="T56" fmla="*/ 990600 w 624"/>
                    <a:gd name="T57" fmla="*/ 630238 h 624"/>
                    <a:gd name="T58" fmla="*/ 900113 w 624"/>
                    <a:gd name="T59" fmla="*/ 630238 h 624"/>
                    <a:gd name="T60" fmla="*/ 900113 w 624"/>
                    <a:gd name="T61" fmla="*/ 901700 h 624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</a:gdLst>
                  <a:ahLst/>
                  <a:cxnLst>
                    <a:cxn ang="T62">
                      <a:pos x="T0" y="T1"/>
                    </a:cxn>
                    <a:cxn ang="T63">
                      <a:pos x="T2" y="T3"/>
                    </a:cxn>
                    <a:cxn ang="T64">
                      <a:pos x="T4" y="T5"/>
                    </a:cxn>
                    <a:cxn ang="T65">
                      <a:pos x="T6" y="T7"/>
                    </a:cxn>
                    <a:cxn ang="T66">
                      <a:pos x="T8" y="T9"/>
                    </a:cxn>
                    <a:cxn ang="T67">
                      <a:pos x="T10" y="T11"/>
                    </a:cxn>
                    <a:cxn ang="T68">
                      <a:pos x="T12" y="T13"/>
                    </a:cxn>
                    <a:cxn ang="T69">
                      <a:pos x="T14" y="T15"/>
                    </a:cxn>
                    <a:cxn ang="T70">
                      <a:pos x="T16" y="T17"/>
                    </a:cxn>
                    <a:cxn ang="T71">
                      <a:pos x="T18" y="T19"/>
                    </a:cxn>
                    <a:cxn ang="T72">
                      <a:pos x="T20" y="T21"/>
                    </a:cxn>
                    <a:cxn ang="T73">
                      <a:pos x="T22" y="T23"/>
                    </a:cxn>
                    <a:cxn ang="T74">
                      <a:pos x="T24" y="T25"/>
                    </a:cxn>
                    <a:cxn ang="T75">
                      <a:pos x="T26" y="T27"/>
                    </a:cxn>
                    <a:cxn ang="T76">
                      <a:pos x="T28" y="T29"/>
                    </a:cxn>
                    <a:cxn ang="T77">
                      <a:pos x="T30" y="T31"/>
                    </a:cxn>
                    <a:cxn ang="T78">
                      <a:pos x="T32" y="T33"/>
                    </a:cxn>
                    <a:cxn ang="T79">
                      <a:pos x="T34" y="T35"/>
                    </a:cxn>
                    <a:cxn ang="T80">
                      <a:pos x="T36" y="T37"/>
                    </a:cxn>
                    <a:cxn ang="T81">
                      <a:pos x="T38" y="T39"/>
                    </a:cxn>
                    <a:cxn ang="T82">
                      <a:pos x="T40" y="T41"/>
                    </a:cxn>
                    <a:cxn ang="T83">
                      <a:pos x="T42" y="T43"/>
                    </a:cxn>
                    <a:cxn ang="T84">
                      <a:pos x="T44" y="T45"/>
                    </a:cxn>
                    <a:cxn ang="T85">
                      <a:pos x="T46" y="T47"/>
                    </a:cxn>
                    <a:cxn ang="T86">
                      <a:pos x="T48" y="T49"/>
                    </a:cxn>
                    <a:cxn ang="T87">
                      <a:pos x="T50" y="T51"/>
                    </a:cxn>
                    <a:cxn ang="T88">
                      <a:pos x="T52" y="T53"/>
                    </a:cxn>
                    <a:cxn ang="T89">
                      <a:pos x="T54" y="T55"/>
                    </a:cxn>
                    <a:cxn ang="T90">
                      <a:pos x="T56" y="T57"/>
                    </a:cxn>
                    <a:cxn ang="T91">
                      <a:pos x="T58" y="T59"/>
                    </a:cxn>
                    <a:cxn ang="T92">
                      <a:pos x="T60" y="T61"/>
                    </a:cxn>
                  </a:cxnLst>
                  <a:rect l="0" t="0" r="r" b="b"/>
                  <a:pathLst>
                    <a:path w="624" h="624">
                      <a:moveTo>
                        <a:pt x="567" y="568"/>
                      </a:moveTo>
                      <a:lnTo>
                        <a:pt x="454" y="568"/>
                      </a:lnTo>
                      <a:lnTo>
                        <a:pt x="454" y="624"/>
                      </a:lnTo>
                      <a:lnTo>
                        <a:pt x="341" y="624"/>
                      </a:lnTo>
                      <a:lnTo>
                        <a:pt x="341" y="568"/>
                      </a:lnTo>
                      <a:lnTo>
                        <a:pt x="171" y="568"/>
                      </a:lnTo>
                      <a:lnTo>
                        <a:pt x="171" y="511"/>
                      </a:lnTo>
                      <a:lnTo>
                        <a:pt x="114" y="511"/>
                      </a:lnTo>
                      <a:lnTo>
                        <a:pt x="114" y="454"/>
                      </a:lnTo>
                      <a:lnTo>
                        <a:pt x="0" y="454"/>
                      </a:lnTo>
                      <a:lnTo>
                        <a:pt x="0" y="341"/>
                      </a:lnTo>
                      <a:lnTo>
                        <a:pt x="57" y="341"/>
                      </a:lnTo>
                      <a:lnTo>
                        <a:pt x="57" y="227"/>
                      </a:lnTo>
                      <a:lnTo>
                        <a:pt x="0" y="227"/>
                      </a:lnTo>
                      <a:lnTo>
                        <a:pt x="0" y="114"/>
                      </a:lnTo>
                      <a:lnTo>
                        <a:pt x="57" y="114"/>
                      </a:lnTo>
                      <a:lnTo>
                        <a:pt x="57" y="57"/>
                      </a:lnTo>
                      <a:lnTo>
                        <a:pt x="171" y="57"/>
                      </a:lnTo>
                      <a:lnTo>
                        <a:pt x="171" y="0"/>
                      </a:lnTo>
                      <a:lnTo>
                        <a:pt x="284" y="0"/>
                      </a:lnTo>
                      <a:lnTo>
                        <a:pt x="284" y="114"/>
                      </a:lnTo>
                      <a:lnTo>
                        <a:pt x="397" y="114"/>
                      </a:lnTo>
                      <a:lnTo>
                        <a:pt x="397" y="171"/>
                      </a:lnTo>
                      <a:lnTo>
                        <a:pt x="511" y="171"/>
                      </a:lnTo>
                      <a:lnTo>
                        <a:pt x="511" y="227"/>
                      </a:lnTo>
                      <a:lnTo>
                        <a:pt x="567" y="227"/>
                      </a:lnTo>
                      <a:lnTo>
                        <a:pt x="567" y="341"/>
                      </a:lnTo>
                      <a:lnTo>
                        <a:pt x="624" y="341"/>
                      </a:lnTo>
                      <a:lnTo>
                        <a:pt x="624" y="397"/>
                      </a:lnTo>
                      <a:lnTo>
                        <a:pt x="567" y="397"/>
                      </a:lnTo>
                      <a:lnTo>
                        <a:pt x="567" y="568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00" name="Freeform 953"/>
                <p:cNvSpPr>
                  <a:spLocks/>
                </p:cNvSpPr>
                <p:nvPr/>
              </p:nvSpPr>
              <p:spPr bwMode="auto">
                <a:xfrm>
                  <a:off x="8831263" y="4260850"/>
                  <a:ext cx="809625" cy="900113"/>
                </a:xfrm>
                <a:custGeom>
                  <a:avLst/>
                  <a:gdLst>
                    <a:gd name="T0" fmla="*/ 449263 w 510"/>
                    <a:gd name="T1" fmla="*/ 900113 h 567"/>
                    <a:gd name="T2" fmla="*/ 449263 w 510"/>
                    <a:gd name="T3" fmla="*/ 719138 h 567"/>
                    <a:gd name="T4" fmla="*/ 539750 w 510"/>
                    <a:gd name="T5" fmla="*/ 719138 h 567"/>
                    <a:gd name="T6" fmla="*/ 539750 w 510"/>
                    <a:gd name="T7" fmla="*/ 630238 h 567"/>
                    <a:gd name="T8" fmla="*/ 449263 w 510"/>
                    <a:gd name="T9" fmla="*/ 630238 h 567"/>
                    <a:gd name="T10" fmla="*/ 449263 w 510"/>
                    <a:gd name="T11" fmla="*/ 449263 h 567"/>
                    <a:gd name="T12" fmla="*/ 360363 w 510"/>
                    <a:gd name="T13" fmla="*/ 449263 h 567"/>
                    <a:gd name="T14" fmla="*/ 360363 w 510"/>
                    <a:gd name="T15" fmla="*/ 360363 h 567"/>
                    <a:gd name="T16" fmla="*/ 179388 w 510"/>
                    <a:gd name="T17" fmla="*/ 360363 h 567"/>
                    <a:gd name="T18" fmla="*/ 179388 w 510"/>
                    <a:gd name="T19" fmla="*/ 269875 h 567"/>
                    <a:gd name="T20" fmla="*/ 0 w 510"/>
                    <a:gd name="T21" fmla="*/ 269875 h 567"/>
                    <a:gd name="T22" fmla="*/ 0 w 510"/>
                    <a:gd name="T23" fmla="*/ 0 h 567"/>
                    <a:gd name="T24" fmla="*/ 90488 w 510"/>
                    <a:gd name="T25" fmla="*/ 0 h 567"/>
                    <a:gd name="T26" fmla="*/ 90488 w 510"/>
                    <a:gd name="T27" fmla="*/ 88900 h 567"/>
                    <a:gd name="T28" fmla="*/ 179388 w 510"/>
                    <a:gd name="T29" fmla="*/ 88900 h 567"/>
                    <a:gd name="T30" fmla="*/ 179388 w 510"/>
                    <a:gd name="T31" fmla="*/ 179388 h 567"/>
                    <a:gd name="T32" fmla="*/ 449263 w 510"/>
                    <a:gd name="T33" fmla="*/ 179388 h 567"/>
                    <a:gd name="T34" fmla="*/ 449263 w 510"/>
                    <a:gd name="T35" fmla="*/ 88900 h 567"/>
                    <a:gd name="T36" fmla="*/ 630238 w 510"/>
                    <a:gd name="T37" fmla="*/ 88900 h 567"/>
                    <a:gd name="T38" fmla="*/ 630238 w 510"/>
                    <a:gd name="T39" fmla="*/ 269875 h 567"/>
                    <a:gd name="T40" fmla="*/ 720725 w 510"/>
                    <a:gd name="T41" fmla="*/ 269875 h 567"/>
                    <a:gd name="T42" fmla="*/ 720725 w 510"/>
                    <a:gd name="T43" fmla="*/ 360363 h 567"/>
                    <a:gd name="T44" fmla="*/ 809625 w 510"/>
                    <a:gd name="T45" fmla="*/ 360363 h 567"/>
                    <a:gd name="T46" fmla="*/ 809625 w 510"/>
                    <a:gd name="T47" fmla="*/ 630238 h 567"/>
                    <a:gd name="T48" fmla="*/ 720725 w 510"/>
                    <a:gd name="T49" fmla="*/ 630238 h 567"/>
                    <a:gd name="T50" fmla="*/ 720725 w 510"/>
                    <a:gd name="T51" fmla="*/ 719138 h 567"/>
                    <a:gd name="T52" fmla="*/ 630238 w 510"/>
                    <a:gd name="T53" fmla="*/ 719138 h 567"/>
                    <a:gd name="T54" fmla="*/ 630238 w 510"/>
                    <a:gd name="T55" fmla="*/ 809625 h 567"/>
                    <a:gd name="T56" fmla="*/ 539750 w 510"/>
                    <a:gd name="T57" fmla="*/ 809625 h 567"/>
                    <a:gd name="T58" fmla="*/ 539750 w 510"/>
                    <a:gd name="T59" fmla="*/ 900113 h 567"/>
                    <a:gd name="T60" fmla="*/ 449263 w 510"/>
                    <a:gd name="T61" fmla="*/ 900113 h 567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</a:gdLst>
                  <a:ahLst/>
                  <a:cxnLst>
                    <a:cxn ang="T62">
                      <a:pos x="T0" y="T1"/>
                    </a:cxn>
                    <a:cxn ang="T63">
                      <a:pos x="T2" y="T3"/>
                    </a:cxn>
                    <a:cxn ang="T64">
                      <a:pos x="T4" y="T5"/>
                    </a:cxn>
                    <a:cxn ang="T65">
                      <a:pos x="T6" y="T7"/>
                    </a:cxn>
                    <a:cxn ang="T66">
                      <a:pos x="T8" y="T9"/>
                    </a:cxn>
                    <a:cxn ang="T67">
                      <a:pos x="T10" y="T11"/>
                    </a:cxn>
                    <a:cxn ang="T68">
                      <a:pos x="T12" y="T13"/>
                    </a:cxn>
                    <a:cxn ang="T69">
                      <a:pos x="T14" y="T15"/>
                    </a:cxn>
                    <a:cxn ang="T70">
                      <a:pos x="T16" y="T17"/>
                    </a:cxn>
                    <a:cxn ang="T71">
                      <a:pos x="T18" y="T19"/>
                    </a:cxn>
                    <a:cxn ang="T72">
                      <a:pos x="T20" y="T21"/>
                    </a:cxn>
                    <a:cxn ang="T73">
                      <a:pos x="T22" y="T23"/>
                    </a:cxn>
                    <a:cxn ang="T74">
                      <a:pos x="T24" y="T25"/>
                    </a:cxn>
                    <a:cxn ang="T75">
                      <a:pos x="T26" y="T27"/>
                    </a:cxn>
                    <a:cxn ang="T76">
                      <a:pos x="T28" y="T29"/>
                    </a:cxn>
                    <a:cxn ang="T77">
                      <a:pos x="T30" y="T31"/>
                    </a:cxn>
                    <a:cxn ang="T78">
                      <a:pos x="T32" y="T33"/>
                    </a:cxn>
                    <a:cxn ang="T79">
                      <a:pos x="T34" y="T35"/>
                    </a:cxn>
                    <a:cxn ang="T80">
                      <a:pos x="T36" y="T37"/>
                    </a:cxn>
                    <a:cxn ang="T81">
                      <a:pos x="T38" y="T39"/>
                    </a:cxn>
                    <a:cxn ang="T82">
                      <a:pos x="T40" y="T41"/>
                    </a:cxn>
                    <a:cxn ang="T83">
                      <a:pos x="T42" y="T43"/>
                    </a:cxn>
                    <a:cxn ang="T84">
                      <a:pos x="T44" y="T45"/>
                    </a:cxn>
                    <a:cxn ang="T85">
                      <a:pos x="T46" y="T47"/>
                    </a:cxn>
                    <a:cxn ang="T86">
                      <a:pos x="T48" y="T49"/>
                    </a:cxn>
                    <a:cxn ang="T87">
                      <a:pos x="T50" y="T51"/>
                    </a:cxn>
                    <a:cxn ang="T88">
                      <a:pos x="T52" y="T53"/>
                    </a:cxn>
                    <a:cxn ang="T89">
                      <a:pos x="T54" y="T55"/>
                    </a:cxn>
                    <a:cxn ang="T90">
                      <a:pos x="T56" y="T57"/>
                    </a:cxn>
                    <a:cxn ang="T91">
                      <a:pos x="T58" y="T59"/>
                    </a:cxn>
                    <a:cxn ang="T92">
                      <a:pos x="T60" y="T61"/>
                    </a:cxn>
                  </a:cxnLst>
                  <a:rect l="0" t="0" r="r" b="b"/>
                  <a:pathLst>
                    <a:path w="510" h="567">
                      <a:moveTo>
                        <a:pt x="283" y="567"/>
                      </a:moveTo>
                      <a:lnTo>
                        <a:pt x="283" y="453"/>
                      </a:lnTo>
                      <a:lnTo>
                        <a:pt x="340" y="453"/>
                      </a:lnTo>
                      <a:lnTo>
                        <a:pt x="340" y="397"/>
                      </a:lnTo>
                      <a:lnTo>
                        <a:pt x="283" y="397"/>
                      </a:lnTo>
                      <a:lnTo>
                        <a:pt x="283" y="283"/>
                      </a:lnTo>
                      <a:lnTo>
                        <a:pt x="227" y="283"/>
                      </a:lnTo>
                      <a:lnTo>
                        <a:pt x="227" y="227"/>
                      </a:lnTo>
                      <a:lnTo>
                        <a:pt x="113" y="227"/>
                      </a:lnTo>
                      <a:lnTo>
                        <a:pt x="113" y="170"/>
                      </a:lnTo>
                      <a:lnTo>
                        <a:pt x="0" y="170"/>
                      </a:lnTo>
                      <a:lnTo>
                        <a:pt x="0" y="0"/>
                      </a:lnTo>
                      <a:lnTo>
                        <a:pt x="57" y="0"/>
                      </a:lnTo>
                      <a:lnTo>
                        <a:pt x="57" y="56"/>
                      </a:lnTo>
                      <a:lnTo>
                        <a:pt x="113" y="56"/>
                      </a:lnTo>
                      <a:lnTo>
                        <a:pt x="113" y="113"/>
                      </a:lnTo>
                      <a:lnTo>
                        <a:pt x="283" y="113"/>
                      </a:lnTo>
                      <a:lnTo>
                        <a:pt x="283" y="56"/>
                      </a:lnTo>
                      <a:lnTo>
                        <a:pt x="397" y="56"/>
                      </a:lnTo>
                      <a:lnTo>
                        <a:pt x="397" y="170"/>
                      </a:lnTo>
                      <a:lnTo>
                        <a:pt x="454" y="170"/>
                      </a:lnTo>
                      <a:lnTo>
                        <a:pt x="454" y="227"/>
                      </a:lnTo>
                      <a:lnTo>
                        <a:pt x="510" y="227"/>
                      </a:lnTo>
                      <a:lnTo>
                        <a:pt x="510" y="397"/>
                      </a:lnTo>
                      <a:lnTo>
                        <a:pt x="454" y="397"/>
                      </a:lnTo>
                      <a:lnTo>
                        <a:pt x="454" y="453"/>
                      </a:lnTo>
                      <a:lnTo>
                        <a:pt x="397" y="453"/>
                      </a:lnTo>
                      <a:lnTo>
                        <a:pt x="397" y="510"/>
                      </a:lnTo>
                      <a:lnTo>
                        <a:pt x="340" y="510"/>
                      </a:lnTo>
                      <a:lnTo>
                        <a:pt x="340" y="567"/>
                      </a:lnTo>
                      <a:lnTo>
                        <a:pt x="283" y="56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01" name="Freeform 954"/>
                <p:cNvSpPr>
                  <a:spLocks/>
                </p:cNvSpPr>
                <p:nvPr/>
              </p:nvSpPr>
              <p:spPr bwMode="auto">
                <a:xfrm>
                  <a:off x="9191625" y="6240463"/>
                  <a:ext cx="1889125" cy="1169987"/>
                </a:xfrm>
                <a:custGeom>
                  <a:avLst/>
                  <a:gdLst>
                    <a:gd name="T0" fmla="*/ 0 w 1190"/>
                    <a:gd name="T1" fmla="*/ 269875 h 737"/>
                    <a:gd name="T2" fmla="*/ 0 w 1190"/>
                    <a:gd name="T3" fmla="*/ 180975 h 737"/>
                    <a:gd name="T4" fmla="*/ 88900 w 1190"/>
                    <a:gd name="T5" fmla="*/ 180975 h 737"/>
                    <a:gd name="T6" fmla="*/ 88900 w 1190"/>
                    <a:gd name="T7" fmla="*/ 90487 h 737"/>
                    <a:gd name="T8" fmla="*/ 179388 w 1190"/>
                    <a:gd name="T9" fmla="*/ 90487 h 737"/>
                    <a:gd name="T10" fmla="*/ 179388 w 1190"/>
                    <a:gd name="T11" fmla="*/ 0 h 737"/>
                    <a:gd name="T12" fmla="*/ 360363 w 1190"/>
                    <a:gd name="T13" fmla="*/ 0 h 737"/>
                    <a:gd name="T14" fmla="*/ 360363 w 1190"/>
                    <a:gd name="T15" fmla="*/ 180975 h 737"/>
                    <a:gd name="T16" fmla="*/ 449263 w 1190"/>
                    <a:gd name="T17" fmla="*/ 180975 h 737"/>
                    <a:gd name="T18" fmla="*/ 449263 w 1190"/>
                    <a:gd name="T19" fmla="*/ 90487 h 737"/>
                    <a:gd name="T20" fmla="*/ 719138 w 1190"/>
                    <a:gd name="T21" fmla="*/ 90487 h 737"/>
                    <a:gd name="T22" fmla="*/ 719138 w 1190"/>
                    <a:gd name="T23" fmla="*/ 180975 h 737"/>
                    <a:gd name="T24" fmla="*/ 989013 w 1190"/>
                    <a:gd name="T25" fmla="*/ 180975 h 737"/>
                    <a:gd name="T26" fmla="*/ 989013 w 1190"/>
                    <a:gd name="T27" fmla="*/ 269875 h 737"/>
                    <a:gd name="T28" fmla="*/ 1260475 w 1190"/>
                    <a:gd name="T29" fmla="*/ 269875 h 737"/>
                    <a:gd name="T30" fmla="*/ 1260475 w 1190"/>
                    <a:gd name="T31" fmla="*/ 360362 h 737"/>
                    <a:gd name="T32" fmla="*/ 1709738 w 1190"/>
                    <a:gd name="T33" fmla="*/ 360362 h 737"/>
                    <a:gd name="T34" fmla="*/ 1709738 w 1190"/>
                    <a:gd name="T35" fmla="*/ 450850 h 737"/>
                    <a:gd name="T36" fmla="*/ 1439863 w 1190"/>
                    <a:gd name="T37" fmla="*/ 450850 h 737"/>
                    <a:gd name="T38" fmla="*/ 1439863 w 1190"/>
                    <a:gd name="T39" fmla="*/ 630237 h 737"/>
                    <a:gd name="T40" fmla="*/ 1530350 w 1190"/>
                    <a:gd name="T41" fmla="*/ 630237 h 737"/>
                    <a:gd name="T42" fmla="*/ 1530350 w 1190"/>
                    <a:gd name="T43" fmla="*/ 539750 h 737"/>
                    <a:gd name="T44" fmla="*/ 1619250 w 1190"/>
                    <a:gd name="T45" fmla="*/ 539750 h 737"/>
                    <a:gd name="T46" fmla="*/ 1619250 w 1190"/>
                    <a:gd name="T47" fmla="*/ 630237 h 737"/>
                    <a:gd name="T48" fmla="*/ 1709738 w 1190"/>
                    <a:gd name="T49" fmla="*/ 630237 h 737"/>
                    <a:gd name="T50" fmla="*/ 1709738 w 1190"/>
                    <a:gd name="T51" fmla="*/ 720725 h 737"/>
                    <a:gd name="T52" fmla="*/ 1800225 w 1190"/>
                    <a:gd name="T53" fmla="*/ 720725 h 737"/>
                    <a:gd name="T54" fmla="*/ 1800225 w 1190"/>
                    <a:gd name="T55" fmla="*/ 811212 h 737"/>
                    <a:gd name="T56" fmla="*/ 1800225 w 1190"/>
                    <a:gd name="T57" fmla="*/ 900112 h 737"/>
                    <a:gd name="T58" fmla="*/ 1889125 w 1190"/>
                    <a:gd name="T59" fmla="*/ 900112 h 737"/>
                    <a:gd name="T60" fmla="*/ 1889125 w 1190"/>
                    <a:gd name="T61" fmla="*/ 990600 h 737"/>
                    <a:gd name="T62" fmla="*/ 1889125 w 1190"/>
                    <a:gd name="T63" fmla="*/ 1081087 h 737"/>
                    <a:gd name="T64" fmla="*/ 1800225 w 1190"/>
                    <a:gd name="T65" fmla="*/ 1081087 h 737"/>
                    <a:gd name="T66" fmla="*/ 1800225 w 1190"/>
                    <a:gd name="T67" fmla="*/ 1169987 h 737"/>
                    <a:gd name="T68" fmla="*/ 1709738 w 1190"/>
                    <a:gd name="T69" fmla="*/ 1169987 h 737"/>
                    <a:gd name="T70" fmla="*/ 1619250 w 1190"/>
                    <a:gd name="T71" fmla="*/ 1169987 h 737"/>
                    <a:gd name="T72" fmla="*/ 1619250 w 1190"/>
                    <a:gd name="T73" fmla="*/ 1081087 h 737"/>
                    <a:gd name="T74" fmla="*/ 1530350 w 1190"/>
                    <a:gd name="T75" fmla="*/ 1081087 h 737"/>
                    <a:gd name="T76" fmla="*/ 1530350 w 1190"/>
                    <a:gd name="T77" fmla="*/ 990600 h 737"/>
                    <a:gd name="T78" fmla="*/ 900113 w 1190"/>
                    <a:gd name="T79" fmla="*/ 990600 h 737"/>
                    <a:gd name="T80" fmla="*/ 900113 w 1190"/>
                    <a:gd name="T81" fmla="*/ 1081087 h 737"/>
                    <a:gd name="T82" fmla="*/ 539750 w 1190"/>
                    <a:gd name="T83" fmla="*/ 1081087 h 737"/>
                    <a:gd name="T84" fmla="*/ 539750 w 1190"/>
                    <a:gd name="T85" fmla="*/ 990600 h 737"/>
                    <a:gd name="T86" fmla="*/ 539750 w 1190"/>
                    <a:gd name="T87" fmla="*/ 900112 h 737"/>
                    <a:gd name="T88" fmla="*/ 630238 w 1190"/>
                    <a:gd name="T89" fmla="*/ 900112 h 737"/>
                    <a:gd name="T90" fmla="*/ 630238 w 1190"/>
                    <a:gd name="T91" fmla="*/ 811212 h 737"/>
                    <a:gd name="T92" fmla="*/ 449263 w 1190"/>
                    <a:gd name="T93" fmla="*/ 811212 h 737"/>
                    <a:gd name="T94" fmla="*/ 449263 w 1190"/>
                    <a:gd name="T95" fmla="*/ 720725 h 737"/>
                    <a:gd name="T96" fmla="*/ 360363 w 1190"/>
                    <a:gd name="T97" fmla="*/ 720725 h 737"/>
                    <a:gd name="T98" fmla="*/ 269875 w 1190"/>
                    <a:gd name="T99" fmla="*/ 720725 h 737"/>
                    <a:gd name="T100" fmla="*/ 269875 w 1190"/>
                    <a:gd name="T101" fmla="*/ 630237 h 737"/>
                    <a:gd name="T102" fmla="*/ 269875 w 1190"/>
                    <a:gd name="T103" fmla="*/ 539750 h 737"/>
                    <a:gd name="T104" fmla="*/ 269875 w 1190"/>
                    <a:gd name="T105" fmla="*/ 450850 h 737"/>
                    <a:gd name="T106" fmla="*/ 179388 w 1190"/>
                    <a:gd name="T107" fmla="*/ 450850 h 737"/>
                    <a:gd name="T108" fmla="*/ 179388 w 1190"/>
                    <a:gd name="T109" fmla="*/ 360362 h 737"/>
                    <a:gd name="T110" fmla="*/ 88900 w 1190"/>
                    <a:gd name="T111" fmla="*/ 360362 h 737"/>
                    <a:gd name="T112" fmla="*/ 88900 w 1190"/>
                    <a:gd name="T113" fmla="*/ 269875 h 737"/>
                    <a:gd name="T114" fmla="*/ 0 w 1190"/>
                    <a:gd name="T115" fmla="*/ 269875 h 737"/>
                    <a:gd name="T116" fmla="*/ 0 60000 65536"/>
                    <a:gd name="T117" fmla="*/ 0 60000 65536"/>
                    <a:gd name="T118" fmla="*/ 0 60000 65536"/>
                    <a:gd name="T119" fmla="*/ 0 60000 65536"/>
                    <a:gd name="T120" fmla="*/ 0 60000 65536"/>
                    <a:gd name="T121" fmla="*/ 0 60000 65536"/>
                    <a:gd name="T122" fmla="*/ 0 60000 65536"/>
                    <a:gd name="T123" fmla="*/ 0 60000 65536"/>
                    <a:gd name="T124" fmla="*/ 0 60000 65536"/>
                    <a:gd name="T125" fmla="*/ 0 60000 65536"/>
                    <a:gd name="T126" fmla="*/ 0 60000 65536"/>
                    <a:gd name="T127" fmla="*/ 0 60000 65536"/>
                    <a:gd name="T128" fmla="*/ 0 60000 65536"/>
                    <a:gd name="T129" fmla="*/ 0 60000 65536"/>
                    <a:gd name="T130" fmla="*/ 0 60000 65536"/>
                    <a:gd name="T131" fmla="*/ 0 60000 65536"/>
                    <a:gd name="T132" fmla="*/ 0 60000 65536"/>
                    <a:gd name="T133" fmla="*/ 0 60000 65536"/>
                    <a:gd name="T134" fmla="*/ 0 60000 65536"/>
                    <a:gd name="T135" fmla="*/ 0 60000 65536"/>
                    <a:gd name="T136" fmla="*/ 0 60000 65536"/>
                    <a:gd name="T137" fmla="*/ 0 60000 65536"/>
                    <a:gd name="T138" fmla="*/ 0 60000 65536"/>
                    <a:gd name="T139" fmla="*/ 0 60000 65536"/>
                    <a:gd name="T140" fmla="*/ 0 60000 65536"/>
                    <a:gd name="T141" fmla="*/ 0 60000 65536"/>
                    <a:gd name="T142" fmla="*/ 0 60000 65536"/>
                    <a:gd name="T143" fmla="*/ 0 60000 65536"/>
                    <a:gd name="T144" fmla="*/ 0 60000 65536"/>
                    <a:gd name="T145" fmla="*/ 0 60000 65536"/>
                    <a:gd name="T146" fmla="*/ 0 60000 65536"/>
                    <a:gd name="T147" fmla="*/ 0 60000 65536"/>
                    <a:gd name="T148" fmla="*/ 0 60000 65536"/>
                    <a:gd name="T149" fmla="*/ 0 60000 65536"/>
                    <a:gd name="T150" fmla="*/ 0 60000 65536"/>
                    <a:gd name="T151" fmla="*/ 0 60000 65536"/>
                    <a:gd name="T152" fmla="*/ 0 60000 65536"/>
                    <a:gd name="T153" fmla="*/ 0 60000 65536"/>
                    <a:gd name="T154" fmla="*/ 0 60000 65536"/>
                    <a:gd name="T155" fmla="*/ 0 60000 65536"/>
                    <a:gd name="T156" fmla="*/ 0 60000 65536"/>
                    <a:gd name="T157" fmla="*/ 0 60000 65536"/>
                    <a:gd name="T158" fmla="*/ 0 60000 65536"/>
                    <a:gd name="T159" fmla="*/ 0 60000 65536"/>
                    <a:gd name="T160" fmla="*/ 0 60000 65536"/>
                    <a:gd name="T161" fmla="*/ 0 60000 65536"/>
                    <a:gd name="T162" fmla="*/ 0 60000 65536"/>
                    <a:gd name="T163" fmla="*/ 0 60000 65536"/>
                    <a:gd name="T164" fmla="*/ 0 60000 65536"/>
                    <a:gd name="T165" fmla="*/ 0 60000 65536"/>
                    <a:gd name="T166" fmla="*/ 0 60000 65536"/>
                    <a:gd name="T167" fmla="*/ 0 60000 65536"/>
                    <a:gd name="T168" fmla="*/ 0 60000 65536"/>
                    <a:gd name="T169" fmla="*/ 0 60000 65536"/>
                    <a:gd name="T170" fmla="*/ 0 60000 65536"/>
                    <a:gd name="T171" fmla="*/ 0 60000 65536"/>
                    <a:gd name="T172" fmla="*/ 0 60000 65536"/>
                    <a:gd name="T173" fmla="*/ 0 60000 65536"/>
                  </a:gdLst>
                  <a:ahLst/>
                  <a:cxnLst>
                    <a:cxn ang="T116">
                      <a:pos x="T0" y="T1"/>
                    </a:cxn>
                    <a:cxn ang="T117">
                      <a:pos x="T2" y="T3"/>
                    </a:cxn>
                    <a:cxn ang="T118">
                      <a:pos x="T4" y="T5"/>
                    </a:cxn>
                    <a:cxn ang="T119">
                      <a:pos x="T6" y="T7"/>
                    </a:cxn>
                    <a:cxn ang="T120">
                      <a:pos x="T8" y="T9"/>
                    </a:cxn>
                    <a:cxn ang="T121">
                      <a:pos x="T10" y="T11"/>
                    </a:cxn>
                    <a:cxn ang="T122">
                      <a:pos x="T12" y="T13"/>
                    </a:cxn>
                    <a:cxn ang="T123">
                      <a:pos x="T14" y="T15"/>
                    </a:cxn>
                    <a:cxn ang="T124">
                      <a:pos x="T16" y="T17"/>
                    </a:cxn>
                    <a:cxn ang="T125">
                      <a:pos x="T18" y="T19"/>
                    </a:cxn>
                    <a:cxn ang="T126">
                      <a:pos x="T20" y="T21"/>
                    </a:cxn>
                    <a:cxn ang="T127">
                      <a:pos x="T22" y="T23"/>
                    </a:cxn>
                    <a:cxn ang="T128">
                      <a:pos x="T24" y="T25"/>
                    </a:cxn>
                    <a:cxn ang="T129">
                      <a:pos x="T26" y="T27"/>
                    </a:cxn>
                    <a:cxn ang="T130">
                      <a:pos x="T28" y="T29"/>
                    </a:cxn>
                    <a:cxn ang="T131">
                      <a:pos x="T30" y="T31"/>
                    </a:cxn>
                    <a:cxn ang="T132">
                      <a:pos x="T32" y="T33"/>
                    </a:cxn>
                    <a:cxn ang="T133">
                      <a:pos x="T34" y="T35"/>
                    </a:cxn>
                    <a:cxn ang="T134">
                      <a:pos x="T36" y="T37"/>
                    </a:cxn>
                    <a:cxn ang="T135">
                      <a:pos x="T38" y="T39"/>
                    </a:cxn>
                    <a:cxn ang="T136">
                      <a:pos x="T40" y="T41"/>
                    </a:cxn>
                    <a:cxn ang="T137">
                      <a:pos x="T42" y="T43"/>
                    </a:cxn>
                    <a:cxn ang="T138">
                      <a:pos x="T44" y="T45"/>
                    </a:cxn>
                    <a:cxn ang="T139">
                      <a:pos x="T46" y="T47"/>
                    </a:cxn>
                    <a:cxn ang="T140">
                      <a:pos x="T48" y="T49"/>
                    </a:cxn>
                    <a:cxn ang="T141">
                      <a:pos x="T50" y="T51"/>
                    </a:cxn>
                    <a:cxn ang="T142">
                      <a:pos x="T52" y="T53"/>
                    </a:cxn>
                    <a:cxn ang="T143">
                      <a:pos x="T54" y="T55"/>
                    </a:cxn>
                    <a:cxn ang="T144">
                      <a:pos x="T56" y="T57"/>
                    </a:cxn>
                    <a:cxn ang="T145">
                      <a:pos x="T58" y="T59"/>
                    </a:cxn>
                    <a:cxn ang="T146">
                      <a:pos x="T60" y="T61"/>
                    </a:cxn>
                    <a:cxn ang="T147">
                      <a:pos x="T62" y="T63"/>
                    </a:cxn>
                    <a:cxn ang="T148">
                      <a:pos x="T64" y="T65"/>
                    </a:cxn>
                    <a:cxn ang="T149">
                      <a:pos x="T66" y="T67"/>
                    </a:cxn>
                    <a:cxn ang="T150">
                      <a:pos x="T68" y="T69"/>
                    </a:cxn>
                    <a:cxn ang="T151">
                      <a:pos x="T70" y="T71"/>
                    </a:cxn>
                    <a:cxn ang="T152">
                      <a:pos x="T72" y="T73"/>
                    </a:cxn>
                    <a:cxn ang="T153">
                      <a:pos x="T74" y="T75"/>
                    </a:cxn>
                    <a:cxn ang="T154">
                      <a:pos x="T76" y="T77"/>
                    </a:cxn>
                    <a:cxn ang="T155">
                      <a:pos x="T78" y="T79"/>
                    </a:cxn>
                    <a:cxn ang="T156">
                      <a:pos x="T80" y="T81"/>
                    </a:cxn>
                    <a:cxn ang="T157">
                      <a:pos x="T82" y="T83"/>
                    </a:cxn>
                    <a:cxn ang="T158">
                      <a:pos x="T84" y="T85"/>
                    </a:cxn>
                    <a:cxn ang="T159">
                      <a:pos x="T86" y="T87"/>
                    </a:cxn>
                    <a:cxn ang="T160">
                      <a:pos x="T88" y="T89"/>
                    </a:cxn>
                    <a:cxn ang="T161">
                      <a:pos x="T90" y="T91"/>
                    </a:cxn>
                    <a:cxn ang="T162">
                      <a:pos x="T92" y="T93"/>
                    </a:cxn>
                    <a:cxn ang="T163">
                      <a:pos x="T94" y="T95"/>
                    </a:cxn>
                    <a:cxn ang="T164">
                      <a:pos x="T96" y="T97"/>
                    </a:cxn>
                    <a:cxn ang="T165">
                      <a:pos x="T98" y="T99"/>
                    </a:cxn>
                    <a:cxn ang="T166">
                      <a:pos x="T100" y="T101"/>
                    </a:cxn>
                    <a:cxn ang="T167">
                      <a:pos x="T102" y="T103"/>
                    </a:cxn>
                    <a:cxn ang="T168">
                      <a:pos x="T104" y="T105"/>
                    </a:cxn>
                    <a:cxn ang="T169">
                      <a:pos x="T106" y="T107"/>
                    </a:cxn>
                    <a:cxn ang="T170">
                      <a:pos x="T108" y="T109"/>
                    </a:cxn>
                    <a:cxn ang="T171">
                      <a:pos x="T110" y="T111"/>
                    </a:cxn>
                    <a:cxn ang="T172">
                      <a:pos x="T112" y="T113"/>
                    </a:cxn>
                    <a:cxn ang="T173">
                      <a:pos x="T114" y="T115"/>
                    </a:cxn>
                  </a:cxnLst>
                  <a:rect l="0" t="0" r="r" b="b"/>
                  <a:pathLst>
                    <a:path w="1190" h="737">
                      <a:moveTo>
                        <a:pt x="0" y="170"/>
                      </a:moveTo>
                      <a:lnTo>
                        <a:pt x="0" y="114"/>
                      </a:lnTo>
                      <a:lnTo>
                        <a:pt x="56" y="114"/>
                      </a:lnTo>
                      <a:lnTo>
                        <a:pt x="56" y="57"/>
                      </a:lnTo>
                      <a:lnTo>
                        <a:pt x="113" y="57"/>
                      </a:lnTo>
                      <a:lnTo>
                        <a:pt x="113" y="0"/>
                      </a:lnTo>
                      <a:lnTo>
                        <a:pt x="227" y="0"/>
                      </a:lnTo>
                      <a:lnTo>
                        <a:pt x="227" y="114"/>
                      </a:lnTo>
                      <a:lnTo>
                        <a:pt x="283" y="114"/>
                      </a:lnTo>
                      <a:lnTo>
                        <a:pt x="283" y="57"/>
                      </a:lnTo>
                      <a:lnTo>
                        <a:pt x="453" y="57"/>
                      </a:lnTo>
                      <a:lnTo>
                        <a:pt x="453" y="114"/>
                      </a:lnTo>
                      <a:lnTo>
                        <a:pt x="623" y="114"/>
                      </a:lnTo>
                      <a:lnTo>
                        <a:pt x="623" y="170"/>
                      </a:lnTo>
                      <a:lnTo>
                        <a:pt x="794" y="170"/>
                      </a:lnTo>
                      <a:lnTo>
                        <a:pt x="794" y="227"/>
                      </a:lnTo>
                      <a:lnTo>
                        <a:pt x="1077" y="227"/>
                      </a:lnTo>
                      <a:lnTo>
                        <a:pt x="1077" y="284"/>
                      </a:lnTo>
                      <a:lnTo>
                        <a:pt x="907" y="284"/>
                      </a:lnTo>
                      <a:lnTo>
                        <a:pt x="907" y="397"/>
                      </a:lnTo>
                      <a:lnTo>
                        <a:pt x="964" y="397"/>
                      </a:lnTo>
                      <a:lnTo>
                        <a:pt x="964" y="340"/>
                      </a:lnTo>
                      <a:lnTo>
                        <a:pt x="1020" y="340"/>
                      </a:lnTo>
                      <a:lnTo>
                        <a:pt x="1020" y="397"/>
                      </a:lnTo>
                      <a:lnTo>
                        <a:pt x="1077" y="397"/>
                      </a:lnTo>
                      <a:lnTo>
                        <a:pt x="1077" y="454"/>
                      </a:lnTo>
                      <a:lnTo>
                        <a:pt x="1134" y="454"/>
                      </a:lnTo>
                      <a:lnTo>
                        <a:pt x="1134" y="511"/>
                      </a:lnTo>
                      <a:lnTo>
                        <a:pt x="1134" y="567"/>
                      </a:lnTo>
                      <a:lnTo>
                        <a:pt x="1190" y="567"/>
                      </a:lnTo>
                      <a:lnTo>
                        <a:pt x="1190" y="624"/>
                      </a:lnTo>
                      <a:lnTo>
                        <a:pt x="1190" y="681"/>
                      </a:lnTo>
                      <a:lnTo>
                        <a:pt x="1134" y="681"/>
                      </a:lnTo>
                      <a:lnTo>
                        <a:pt x="1134" y="737"/>
                      </a:lnTo>
                      <a:lnTo>
                        <a:pt x="1077" y="737"/>
                      </a:lnTo>
                      <a:lnTo>
                        <a:pt x="1020" y="737"/>
                      </a:lnTo>
                      <a:lnTo>
                        <a:pt x="1020" y="681"/>
                      </a:lnTo>
                      <a:lnTo>
                        <a:pt x="964" y="681"/>
                      </a:lnTo>
                      <a:lnTo>
                        <a:pt x="964" y="624"/>
                      </a:lnTo>
                      <a:lnTo>
                        <a:pt x="567" y="624"/>
                      </a:lnTo>
                      <a:lnTo>
                        <a:pt x="567" y="681"/>
                      </a:lnTo>
                      <a:lnTo>
                        <a:pt x="340" y="681"/>
                      </a:lnTo>
                      <a:lnTo>
                        <a:pt x="340" y="624"/>
                      </a:lnTo>
                      <a:lnTo>
                        <a:pt x="340" y="567"/>
                      </a:lnTo>
                      <a:lnTo>
                        <a:pt x="397" y="567"/>
                      </a:lnTo>
                      <a:lnTo>
                        <a:pt x="397" y="511"/>
                      </a:lnTo>
                      <a:lnTo>
                        <a:pt x="283" y="511"/>
                      </a:lnTo>
                      <a:lnTo>
                        <a:pt x="283" y="454"/>
                      </a:lnTo>
                      <a:lnTo>
                        <a:pt x="227" y="454"/>
                      </a:lnTo>
                      <a:lnTo>
                        <a:pt x="170" y="454"/>
                      </a:lnTo>
                      <a:lnTo>
                        <a:pt x="170" y="397"/>
                      </a:lnTo>
                      <a:lnTo>
                        <a:pt x="170" y="340"/>
                      </a:lnTo>
                      <a:lnTo>
                        <a:pt x="170" y="284"/>
                      </a:lnTo>
                      <a:lnTo>
                        <a:pt x="113" y="284"/>
                      </a:lnTo>
                      <a:lnTo>
                        <a:pt x="113" y="227"/>
                      </a:lnTo>
                      <a:lnTo>
                        <a:pt x="56" y="227"/>
                      </a:lnTo>
                      <a:lnTo>
                        <a:pt x="56" y="170"/>
                      </a:lnTo>
                      <a:lnTo>
                        <a:pt x="0" y="17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02" name="Freeform 955"/>
                <p:cNvSpPr>
                  <a:spLocks/>
                </p:cNvSpPr>
                <p:nvPr/>
              </p:nvSpPr>
              <p:spPr bwMode="auto">
                <a:xfrm>
                  <a:off x="9551988" y="5791200"/>
                  <a:ext cx="1169987" cy="809625"/>
                </a:xfrm>
                <a:custGeom>
                  <a:avLst/>
                  <a:gdLst>
                    <a:gd name="T0" fmla="*/ 989012 w 737"/>
                    <a:gd name="T1" fmla="*/ 179388 h 510"/>
                    <a:gd name="T2" fmla="*/ 628650 w 737"/>
                    <a:gd name="T3" fmla="*/ 179388 h 510"/>
                    <a:gd name="T4" fmla="*/ 628650 w 737"/>
                    <a:gd name="T5" fmla="*/ 88900 h 510"/>
                    <a:gd name="T6" fmla="*/ 539750 w 737"/>
                    <a:gd name="T7" fmla="*/ 88900 h 510"/>
                    <a:gd name="T8" fmla="*/ 539750 w 737"/>
                    <a:gd name="T9" fmla="*/ 0 h 510"/>
                    <a:gd name="T10" fmla="*/ 449262 w 737"/>
                    <a:gd name="T11" fmla="*/ 0 h 510"/>
                    <a:gd name="T12" fmla="*/ 358775 w 737"/>
                    <a:gd name="T13" fmla="*/ 0 h 510"/>
                    <a:gd name="T14" fmla="*/ 358775 w 737"/>
                    <a:gd name="T15" fmla="*/ 179388 h 510"/>
                    <a:gd name="T16" fmla="*/ 269875 w 737"/>
                    <a:gd name="T17" fmla="*/ 179388 h 510"/>
                    <a:gd name="T18" fmla="*/ 269875 w 737"/>
                    <a:gd name="T19" fmla="*/ 269875 h 510"/>
                    <a:gd name="T20" fmla="*/ 179387 w 737"/>
                    <a:gd name="T21" fmla="*/ 269875 h 510"/>
                    <a:gd name="T22" fmla="*/ 179387 w 737"/>
                    <a:gd name="T23" fmla="*/ 360363 h 510"/>
                    <a:gd name="T24" fmla="*/ 0 w 737"/>
                    <a:gd name="T25" fmla="*/ 360363 h 510"/>
                    <a:gd name="T26" fmla="*/ 0 w 737"/>
                    <a:gd name="T27" fmla="*/ 630238 h 510"/>
                    <a:gd name="T28" fmla="*/ 88900 w 737"/>
                    <a:gd name="T29" fmla="*/ 630238 h 510"/>
                    <a:gd name="T30" fmla="*/ 88900 w 737"/>
                    <a:gd name="T31" fmla="*/ 539750 h 510"/>
                    <a:gd name="T32" fmla="*/ 358775 w 737"/>
                    <a:gd name="T33" fmla="*/ 539750 h 510"/>
                    <a:gd name="T34" fmla="*/ 358775 w 737"/>
                    <a:gd name="T35" fmla="*/ 630238 h 510"/>
                    <a:gd name="T36" fmla="*/ 628650 w 737"/>
                    <a:gd name="T37" fmla="*/ 630238 h 510"/>
                    <a:gd name="T38" fmla="*/ 628650 w 737"/>
                    <a:gd name="T39" fmla="*/ 719138 h 510"/>
                    <a:gd name="T40" fmla="*/ 900112 w 737"/>
                    <a:gd name="T41" fmla="*/ 719138 h 510"/>
                    <a:gd name="T42" fmla="*/ 900112 w 737"/>
                    <a:gd name="T43" fmla="*/ 809625 h 510"/>
                    <a:gd name="T44" fmla="*/ 1169987 w 737"/>
                    <a:gd name="T45" fmla="*/ 809625 h 510"/>
                    <a:gd name="T46" fmla="*/ 1169987 w 737"/>
                    <a:gd name="T47" fmla="*/ 630238 h 510"/>
                    <a:gd name="T48" fmla="*/ 1169987 w 737"/>
                    <a:gd name="T49" fmla="*/ 539750 h 510"/>
                    <a:gd name="T50" fmla="*/ 1079500 w 737"/>
                    <a:gd name="T51" fmla="*/ 539750 h 510"/>
                    <a:gd name="T52" fmla="*/ 1079500 w 737"/>
                    <a:gd name="T53" fmla="*/ 449263 h 510"/>
                    <a:gd name="T54" fmla="*/ 989012 w 737"/>
                    <a:gd name="T55" fmla="*/ 449263 h 510"/>
                    <a:gd name="T56" fmla="*/ 989012 w 737"/>
                    <a:gd name="T57" fmla="*/ 179388 h 510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</a:gdLst>
                  <a:ahLst/>
                  <a:cxnLst>
                    <a:cxn ang="T58">
                      <a:pos x="T0" y="T1"/>
                    </a:cxn>
                    <a:cxn ang="T59">
                      <a:pos x="T2" y="T3"/>
                    </a:cxn>
                    <a:cxn ang="T60">
                      <a:pos x="T4" y="T5"/>
                    </a:cxn>
                    <a:cxn ang="T61">
                      <a:pos x="T6" y="T7"/>
                    </a:cxn>
                    <a:cxn ang="T62">
                      <a:pos x="T8" y="T9"/>
                    </a:cxn>
                    <a:cxn ang="T63">
                      <a:pos x="T10" y="T11"/>
                    </a:cxn>
                    <a:cxn ang="T64">
                      <a:pos x="T12" y="T13"/>
                    </a:cxn>
                    <a:cxn ang="T65">
                      <a:pos x="T14" y="T15"/>
                    </a:cxn>
                    <a:cxn ang="T66">
                      <a:pos x="T16" y="T17"/>
                    </a:cxn>
                    <a:cxn ang="T67">
                      <a:pos x="T18" y="T19"/>
                    </a:cxn>
                    <a:cxn ang="T68">
                      <a:pos x="T20" y="T21"/>
                    </a:cxn>
                    <a:cxn ang="T69">
                      <a:pos x="T22" y="T23"/>
                    </a:cxn>
                    <a:cxn ang="T70">
                      <a:pos x="T24" y="T25"/>
                    </a:cxn>
                    <a:cxn ang="T71">
                      <a:pos x="T26" y="T27"/>
                    </a:cxn>
                    <a:cxn ang="T72">
                      <a:pos x="T28" y="T29"/>
                    </a:cxn>
                    <a:cxn ang="T73">
                      <a:pos x="T30" y="T31"/>
                    </a:cxn>
                    <a:cxn ang="T74">
                      <a:pos x="T32" y="T33"/>
                    </a:cxn>
                    <a:cxn ang="T75">
                      <a:pos x="T34" y="T35"/>
                    </a:cxn>
                    <a:cxn ang="T76">
                      <a:pos x="T36" y="T37"/>
                    </a:cxn>
                    <a:cxn ang="T77">
                      <a:pos x="T38" y="T39"/>
                    </a:cxn>
                    <a:cxn ang="T78">
                      <a:pos x="T40" y="T41"/>
                    </a:cxn>
                    <a:cxn ang="T79">
                      <a:pos x="T42" y="T43"/>
                    </a:cxn>
                    <a:cxn ang="T80">
                      <a:pos x="T44" y="T45"/>
                    </a:cxn>
                    <a:cxn ang="T81">
                      <a:pos x="T46" y="T47"/>
                    </a:cxn>
                    <a:cxn ang="T82">
                      <a:pos x="T48" y="T49"/>
                    </a:cxn>
                    <a:cxn ang="T83">
                      <a:pos x="T50" y="T51"/>
                    </a:cxn>
                    <a:cxn ang="T84">
                      <a:pos x="T52" y="T53"/>
                    </a:cxn>
                    <a:cxn ang="T85">
                      <a:pos x="T54" y="T55"/>
                    </a:cxn>
                    <a:cxn ang="T86">
                      <a:pos x="T56" y="T57"/>
                    </a:cxn>
                  </a:cxnLst>
                  <a:rect l="0" t="0" r="r" b="b"/>
                  <a:pathLst>
                    <a:path w="737" h="510">
                      <a:moveTo>
                        <a:pt x="623" y="113"/>
                      </a:moveTo>
                      <a:lnTo>
                        <a:pt x="396" y="113"/>
                      </a:lnTo>
                      <a:lnTo>
                        <a:pt x="396" y="56"/>
                      </a:lnTo>
                      <a:lnTo>
                        <a:pt x="340" y="56"/>
                      </a:lnTo>
                      <a:lnTo>
                        <a:pt x="340" y="0"/>
                      </a:lnTo>
                      <a:lnTo>
                        <a:pt x="283" y="0"/>
                      </a:lnTo>
                      <a:lnTo>
                        <a:pt x="226" y="0"/>
                      </a:lnTo>
                      <a:lnTo>
                        <a:pt x="226" y="113"/>
                      </a:lnTo>
                      <a:lnTo>
                        <a:pt x="170" y="113"/>
                      </a:lnTo>
                      <a:lnTo>
                        <a:pt x="170" y="170"/>
                      </a:lnTo>
                      <a:lnTo>
                        <a:pt x="113" y="170"/>
                      </a:lnTo>
                      <a:lnTo>
                        <a:pt x="113" y="227"/>
                      </a:lnTo>
                      <a:lnTo>
                        <a:pt x="0" y="227"/>
                      </a:lnTo>
                      <a:lnTo>
                        <a:pt x="0" y="397"/>
                      </a:lnTo>
                      <a:lnTo>
                        <a:pt x="56" y="397"/>
                      </a:lnTo>
                      <a:lnTo>
                        <a:pt x="56" y="340"/>
                      </a:lnTo>
                      <a:lnTo>
                        <a:pt x="226" y="340"/>
                      </a:lnTo>
                      <a:lnTo>
                        <a:pt x="226" y="397"/>
                      </a:lnTo>
                      <a:lnTo>
                        <a:pt x="396" y="397"/>
                      </a:lnTo>
                      <a:lnTo>
                        <a:pt x="396" y="453"/>
                      </a:lnTo>
                      <a:lnTo>
                        <a:pt x="567" y="453"/>
                      </a:lnTo>
                      <a:lnTo>
                        <a:pt x="567" y="510"/>
                      </a:lnTo>
                      <a:lnTo>
                        <a:pt x="737" y="510"/>
                      </a:lnTo>
                      <a:lnTo>
                        <a:pt x="737" y="397"/>
                      </a:lnTo>
                      <a:lnTo>
                        <a:pt x="737" y="340"/>
                      </a:lnTo>
                      <a:lnTo>
                        <a:pt x="680" y="340"/>
                      </a:lnTo>
                      <a:lnTo>
                        <a:pt x="680" y="283"/>
                      </a:lnTo>
                      <a:lnTo>
                        <a:pt x="623" y="283"/>
                      </a:lnTo>
                      <a:lnTo>
                        <a:pt x="623" y="113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03" name="Freeform 956"/>
                <p:cNvSpPr>
                  <a:spLocks/>
                </p:cNvSpPr>
                <p:nvPr/>
              </p:nvSpPr>
              <p:spPr bwMode="auto">
                <a:xfrm>
                  <a:off x="9280525" y="5340350"/>
                  <a:ext cx="720725" cy="900113"/>
                </a:xfrm>
                <a:custGeom>
                  <a:avLst/>
                  <a:gdLst>
                    <a:gd name="T0" fmla="*/ 180975 w 454"/>
                    <a:gd name="T1" fmla="*/ 0 h 567"/>
                    <a:gd name="T2" fmla="*/ 360363 w 454"/>
                    <a:gd name="T3" fmla="*/ 0 h 567"/>
                    <a:gd name="T4" fmla="*/ 360363 w 454"/>
                    <a:gd name="T5" fmla="*/ 180975 h 567"/>
                    <a:gd name="T6" fmla="*/ 450850 w 454"/>
                    <a:gd name="T7" fmla="*/ 180975 h 567"/>
                    <a:gd name="T8" fmla="*/ 450850 w 454"/>
                    <a:gd name="T9" fmla="*/ 269875 h 567"/>
                    <a:gd name="T10" fmla="*/ 541338 w 454"/>
                    <a:gd name="T11" fmla="*/ 269875 h 567"/>
                    <a:gd name="T12" fmla="*/ 541338 w 454"/>
                    <a:gd name="T13" fmla="*/ 360363 h 567"/>
                    <a:gd name="T14" fmla="*/ 720725 w 454"/>
                    <a:gd name="T15" fmla="*/ 360363 h 567"/>
                    <a:gd name="T16" fmla="*/ 720725 w 454"/>
                    <a:gd name="T17" fmla="*/ 450850 h 567"/>
                    <a:gd name="T18" fmla="*/ 630238 w 454"/>
                    <a:gd name="T19" fmla="*/ 450850 h 567"/>
                    <a:gd name="T20" fmla="*/ 630238 w 454"/>
                    <a:gd name="T21" fmla="*/ 630238 h 567"/>
                    <a:gd name="T22" fmla="*/ 541338 w 454"/>
                    <a:gd name="T23" fmla="*/ 630238 h 567"/>
                    <a:gd name="T24" fmla="*/ 541338 w 454"/>
                    <a:gd name="T25" fmla="*/ 720725 h 567"/>
                    <a:gd name="T26" fmla="*/ 450850 w 454"/>
                    <a:gd name="T27" fmla="*/ 720725 h 567"/>
                    <a:gd name="T28" fmla="*/ 450850 w 454"/>
                    <a:gd name="T29" fmla="*/ 811213 h 567"/>
                    <a:gd name="T30" fmla="*/ 271463 w 454"/>
                    <a:gd name="T31" fmla="*/ 811213 h 567"/>
                    <a:gd name="T32" fmla="*/ 271463 w 454"/>
                    <a:gd name="T33" fmla="*/ 900113 h 567"/>
                    <a:gd name="T34" fmla="*/ 90488 w 454"/>
                    <a:gd name="T35" fmla="*/ 900113 h 567"/>
                    <a:gd name="T36" fmla="*/ 90488 w 454"/>
                    <a:gd name="T37" fmla="*/ 630238 h 567"/>
                    <a:gd name="T38" fmla="*/ 0 w 454"/>
                    <a:gd name="T39" fmla="*/ 630238 h 567"/>
                    <a:gd name="T40" fmla="*/ 0 w 454"/>
                    <a:gd name="T41" fmla="*/ 539750 h 567"/>
                    <a:gd name="T42" fmla="*/ 180975 w 454"/>
                    <a:gd name="T43" fmla="*/ 539750 h 567"/>
                    <a:gd name="T44" fmla="*/ 180975 w 454"/>
                    <a:gd name="T45" fmla="*/ 630238 h 567"/>
                    <a:gd name="T46" fmla="*/ 271463 w 454"/>
                    <a:gd name="T47" fmla="*/ 630238 h 567"/>
                    <a:gd name="T48" fmla="*/ 271463 w 454"/>
                    <a:gd name="T49" fmla="*/ 450850 h 567"/>
                    <a:gd name="T50" fmla="*/ 360363 w 454"/>
                    <a:gd name="T51" fmla="*/ 450850 h 567"/>
                    <a:gd name="T52" fmla="*/ 360363 w 454"/>
                    <a:gd name="T53" fmla="*/ 360363 h 567"/>
                    <a:gd name="T54" fmla="*/ 271463 w 454"/>
                    <a:gd name="T55" fmla="*/ 360363 h 567"/>
                    <a:gd name="T56" fmla="*/ 271463 w 454"/>
                    <a:gd name="T57" fmla="*/ 90488 h 567"/>
                    <a:gd name="T58" fmla="*/ 180975 w 454"/>
                    <a:gd name="T59" fmla="*/ 90488 h 567"/>
                    <a:gd name="T60" fmla="*/ 180975 w 454"/>
                    <a:gd name="T61" fmla="*/ 0 h 567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</a:gdLst>
                  <a:ahLst/>
                  <a:cxnLst>
                    <a:cxn ang="T62">
                      <a:pos x="T0" y="T1"/>
                    </a:cxn>
                    <a:cxn ang="T63">
                      <a:pos x="T2" y="T3"/>
                    </a:cxn>
                    <a:cxn ang="T64">
                      <a:pos x="T4" y="T5"/>
                    </a:cxn>
                    <a:cxn ang="T65">
                      <a:pos x="T6" y="T7"/>
                    </a:cxn>
                    <a:cxn ang="T66">
                      <a:pos x="T8" y="T9"/>
                    </a:cxn>
                    <a:cxn ang="T67">
                      <a:pos x="T10" y="T11"/>
                    </a:cxn>
                    <a:cxn ang="T68">
                      <a:pos x="T12" y="T13"/>
                    </a:cxn>
                    <a:cxn ang="T69">
                      <a:pos x="T14" y="T15"/>
                    </a:cxn>
                    <a:cxn ang="T70">
                      <a:pos x="T16" y="T17"/>
                    </a:cxn>
                    <a:cxn ang="T71">
                      <a:pos x="T18" y="T19"/>
                    </a:cxn>
                    <a:cxn ang="T72">
                      <a:pos x="T20" y="T21"/>
                    </a:cxn>
                    <a:cxn ang="T73">
                      <a:pos x="T22" y="T23"/>
                    </a:cxn>
                    <a:cxn ang="T74">
                      <a:pos x="T24" y="T25"/>
                    </a:cxn>
                    <a:cxn ang="T75">
                      <a:pos x="T26" y="T27"/>
                    </a:cxn>
                    <a:cxn ang="T76">
                      <a:pos x="T28" y="T29"/>
                    </a:cxn>
                    <a:cxn ang="T77">
                      <a:pos x="T30" y="T31"/>
                    </a:cxn>
                    <a:cxn ang="T78">
                      <a:pos x="T32" y="T33"/>
                    </a:cxn>
                    <a:cxn ang="T79">
                      <a:pos x="T34" y="T35"/>
                    </a:cxn>
                    <a:cxn ang="T80">
                      <a:pos x="T36" y="T37"/>
                    </a:cxn>
                    <a:cxn ang="T81">
                      <a:pos x="T38" y="T39"/>
                    </a:cxn>
                    <a:cxn ang="T82">
                      <a:pos x="T40" y="T41"/>
                    </a:cxn>
                    <a:cxn ang="T83">
                      <a:pos x="T42" y="T43"/>
                    </a:cxn>
                    <a:cxn ang="T84">
                      <a:pos x="T44" y="T45"/>
                    </a:cxn>
                    <a:cxn ang="T85">
                      <a:pos x="T46" y="T47"/>
                    </a:cxn>
                    <a:cxn ang="T86">
                      <a:pos x="T48" y="T49"/>
                    </a:cxn>
                    <a:cxn ang="T87">
                      <a:pos x="T50" y="T51"/>
                    </a:cxn>
                    <a:cxn ang="T88">
                      <a:pos x="T52" y="T53"/>
                    </a:cxn>
                    <a:cxn ang="T89">
                      <a:pos x="T54" y="T55"/>
                    </a:cxn>
                    <a:cxn ang="T90">
                      <a:pos x="T56" y="T57"/>
                    </a:cxn>
                    <a:cxn ang="T91">
                      <a:pos x="T58" y="T59"/>
                    </a:cxn>
                    <a:cxn ang="T92">
                      <a:pos x="T60" y="T61"/>
                    </a:cxn>
                  </a:cxnLst>
                  <a:rect l="0" t="0" r="r" b="b"/>
                  <a:pathLst>
                    <a:path w="454" h="567">
                      <a:moveTo>
                        <a:pt x="114" y="0"/>
                      </a:moveTo>
                      <a:lnTo>
                        <a:pt x="227" y="0"/>
                      </a:lnTo>
                      <a:lnTo>
                        <a:pt x="227" y="114"/>
                      </a:lnTo>
                      <a:lnTo>
                        <a:pt x="284" y="114"/>
                      </a:lnTo>
                      <a:lnTo>
                        <a:pt x="284" y="170"/>
                      </a:lnTo>
                      <a:lnTo>
                        <a:pt x="341" y="170"/>
                      </a:lnTo>
                      <a:lnTo>
                        <a:pt x="341" y="227"/>
                      </a:lnTo>
                      <a:lnTo>
                        <a:pt x="454" y="227"/>
                      </a:lnTo>
                      <a:lnTo>
                        <a:pt x="454" y="284"/>
                      </a:lnTo>
                      <a:lnTo>
                        <a:pt x="397" y="284"/>
                      </a:lnTo>
                      <a:lnTo>
                        <a:pt x="397" y="397"/>
                      </a:lnTo>
                      <a:lnTo>
                        <a:pt x="341" y="397"/>
                      </a:lnTo>
                      <a:lnTo>
                        <a:pt x="341" y="454"/>
                      </a:lnTo>
                      <a:lnTo>
                        <a:pt x="284" y="454"/>
                      </a:lnTo>
                      <a:lnTo>
                        <a:pt x="284" y="511"/>
                      </a:lnTo>
                      <a:lnTo>
                        <a:pt x="171" y="511"/>
                      </a:lnTo>
                      <a:lnTo>
                        <a:pt x="171" y="567"/>
                      </a:lnTo>
                      <a:lnTo>
                        <a:pt x="57" y="567"/>
                      </a:lnTo>
                      <a:lnTo>
                        <a:pt x="57" y="397"/>
                      </a:lnTo>
                      <a:lnTo>
                        <a:pt x="0" y="397"/>
                      </a:lnTo>
                      <a:lnTo>
                        <a:pt x="0" y="340"/>
                      </a:lnTo>
                      <a:lnTo>
                        <a:pt x="114" y="340"/>
                      </a:lnTo>
                      <a:lnTo>
                        <a:pt x="114" y="397"/>
                      </a:lnTo>
                      <a:lnTo>
                        <a:pt x="171" y="397"/>
                      </a:lnTo>
                      <a:lnTo>
                        <a:pt x="171" y="284"/>
                      </a:lnTo>
                      <a:lnTo>
                        <a:pt x="227" y="284"/>
                      </a:lnTo>
                      <a:lnTo>
                        <a:pt x="227" y="227"/>
                      </a:lnTo>
                      <a:lnTo>
                        <a:pt x="171" y="227"/>
                      </a:lnTo>
                      <a:lnTo>
                        <a:pt x="171" y="57"/>
                      </a:lnTo>
                      <a:lnTo>
                        <a:pt x="114" y="57"/>
                      </a:lnTo>
                      <a:lnTo>
                        <a:pt x="114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04" name="Freeform 957"/>
                <p:cNvSpPr>
                  <a:spLocks/>
                </p:cNvSpPr>
                <p:nvPr/>
              </p:nvSpPr>
              <p:spPr bwMode="auto">
                <a:xfrm>
                  <a:off x="9280525" y="4979988"/>
                  <a:ext cx="811213" cy="720725"/>
                </a:xfrm>
                <a:custGeom>
                  <a:avLst/>
                  <a:gdLst>
                    <a:gd name="T0" fmla="*/ 271463 w 511"/>
                    <a:gd name="T1" fmla="*/ 0 h 454"/>
                    <a:gd name="T2" fmla="*/ 541338 w 511"/>
                    <a:gd name="T3" fmla="*/ 0 h 454"/>
                    <a:gd name="T4" fmla="*/ 541338 w 511"/>
                    <a:gd name="T5" fmla="*/ 90488 h 454"/>
                    <a:gd name="T6" fmla="*/ 720725 w 511"/>
                    <a:gd name="T7" fmla="*/ 90488 h 454"/>
                    <a:gd name="T8" fmla="*/ 720725 w 511"/>
                    <a:gd name="T9" fmla="*/ 360363 h 454"/>
                    <a:gd name="T10" fmla="*/ 630238 w 511"/>
                    <a:gd name="T11" fmla="*/ 360363 h 454"/>
                    <a:gd name="T12" fmla="*/ 630238 w 511"/>
                    <a:gd name="T13" fmla="*/ 450850 h 454"/>
                    <a:gd name="T14" fmla="*/ 720725 w 511"/>
                    <a:gd name="T15" fmla="*/ 450850 h 454"/>
                    <a:gd name="T16" fmla="*/ 720725 w 511"/>
                    <a:gd name="T17" fmla="*/ 541338 h 454"/>
                    <a:gd name="T18" fmla="*/ 811213 w 511"/>
                    <a:gd name="T19" fmla="*/ 541338 h 454"/>
                    <a:gd name="T20" fmla="*/ 811213 w 511"/>
                    <a:gd name="T21" fmla="*/ 720725 h 454"/>
                    <a:gd name="T22" fmla="*/ 541338 w 511"/>
                    <a:gd name="T23" fmla="*/ 720725 h 454"/>
                    <a:gd name="T24" fmla="*/ 541338 w 511"/>
                    <a:gd name="T25" fmla="*/ 630238 h 454"/>
                    <a:gd name="T26" fmla="*/ 450850 w 511"/>
                    <a:gd name="T27" fmla="*/ 630238 h 454"/>
                    <a:gd name="T28" fmla="*/ 450850 w 511"/>
                    <a:gd name="T29" fmla="*/ 541338 h 454"/>
                    <a:gd name="T30" fmla="*/ 360363 w 511"/>
                    <a:gd name="T31" fmla="*/ 541338 h 454"/>
                    <a:gd name="T32" fmla="*/ 360363 w 511"/>
                    <a:gd name="T33" fmla="*/ 360363 h 454"/>
                    <a:gd name="T34" fmla="*/ 180975 w 511"/>
                    <a:gd name="T35" fmla="*/ 360363 h 454"/>
                    <a:gd name="T36" fmla="*/ 180975 w 511"/>
                    <a:gd name="T37" fmla="*/ 271463 h 454"/>
                    <a:gd name="T38" fmla="*/ 0 w 511"/>
                    <a:gd name="T39" fmla="*/ 271463 h 454"/>
                    <a:gd name="T40" fmla="*/ 0 w 511"/>
                    <a:gd name="T41" fmla="*/ 180975 h 454"/>
                    <a:gd name="T42" fmla="*/ 90488 w 511"/>
                    <a:gd name="T43" fmla="*/ 180975 h 454"/>
                    <a:gd name="T44" fmla="*/ 90488 w 511"/>
                    <a:gd name="T45" fmla="*/ 90488 h 454"/>
                    <a:gd name="T46" fmla="*/ 180975 w 511"/>
                    <a:gd name="T47" fmla="*/ 90488 h 454"/>
                    <a:gd name="T48" fmla="*/ 180975 w 511"/>
                    <a:gd name="T49" fmla="*/ 0 h 454"/>
                    <a:gd name="T50" fmla="*/ 271463 w 511"/>
                    <a:gd name="T51" fmla="*/ 0 h 454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</a:gdLst>
                  <a:ahLst/>
                  <a:cxnLst>
                    <a:cxn ang="T52">
                      <a:pos x="T0" y="T1"/>
                    </a:cxn>
                    <a:cxn ang="T53">
                      <a:pos x="T2" y="T3"/>
                    </a:cxn>
                    <a:cxn ang="T54">
                      <a:pos x="T4" y="T5"/>
                    </a:cxn>
                    <a:cxn ang="T55">
                      <a:pos x="T6" y="T7"/>
                    </a:cxn>
                    <a:cxn ang="T56">
                      <a:pos x="T8" y="T9"/>
                    </a:cxn>
                    <a:cxn ang="T57">
                      <a:pos x="T10" y="T11"/>
                    </a:cxn>
                    <a:cxn ang="T58">
                      <a:pos x="T12" y="T13"/>
                    </a:cxn>
                    <a:cxn ang="T59">
                      <a:pos x="T14" y="T15"/>
                    </a:cxn>
                    <a:cxn ang="T60">
                      <a:pos x="T16" y="T17"/>
                    </a:cxn>
                    <a:cxn ang="T61">
                      <a:pos x="T18" y="T19"/>
                    </a:cxn>
                    <a:cxn ang="T62">
                      <a:pos x="T20" y="T21"/>
                    </a:cxn>
                    <a:cxn ang="T63">
                      <a:pos x="T22" y="T23"/>
                    </a:cxn>
                    <a:cxn ang="T64">
                      <a:pos x="T24" y="T25"/>
                    </a:cxn>
                    <a:cxn ang="T65">
                      <a:pos x="T26" y="T27"/>
                    </a:cxn>
                    <a:cxn ang="T66">
                      <a:pos x="T28" y="T29"/>
                    </a:cxn>
                    <a:cxn ang="T67">
                      <a:pos x="T30" y="T31"/>
                    </a:cxn>
                    <a:cxn ang="T68">
                      <a:pos x="T32" y="T33"/>
                    </a:cxn>
                    <a:cxn ang="T69">
                      <a:pos x="T34" y="T35"/>
                    </a:cxn>
                    <a:cxn ang="T70">
                      <a:pos x="T36" y="T37"/>
                    </a:cxn>
                    <a:cxn ang="T71">
                      <a:pos x="T38" y="T39"/>
                    </a:cxn>
                    <a:cxn ang="T72">
                      <a:pos x="T40" y="T41"/>
                    </a:cxn>
                    <a:cxn ang="T73">
                      <a:pos x="T42" y="T43"/>
                    </a:cxn>
                    <a:cxn ang="T74">
                      <a:pos x="T44" y="T45"/>
                    </a:cxn>
                    <a:cxn ang="T75">
                      <a:pos x="T46" y="T47"/>
                    </a:cxn>
                    <a:cxn ang="T76">
                      <a:pos x="T48" y="T49"/>
                    </a:cxn>
                    <a:cxn ang="T77">
                      <a:pos x="T50" y="T51"/>
                    </a:cxn>
                  </a:cxnLst>
                  <a:rect l="0" t="0" r="r" b="b"/>
                  <a:pathLst>
                    <a:path w="511" h="454">
                      <a:moveTo>
                        <a:pt x="171" y="0"/>
                      </a:moveTo>
                      <a:lnTo>
                        <a:pt x="341" y="0"/>
                      </a:lnTo>
                      <a:lnTo>
                        <a:pt x="341" y="57"/>
                      </a:lnTo>
                      <a:lnTo>
                        <a:pt x="454" y="57"/>
                      </a:lnTo>
                      <a:lnTo>
                        <a:pt x="454" y="227"/>
                      </a:lnTo>
                      <a:lnTo>
                        <a:pt x="397" y="227"/>
                      </a:lnTo>
                      <a:lnTo>
                        <a:pt x="397" y="284"/>
                      </a:lnTo>
                      <a:lnTo>
                        <a:pt x="454" y="284"/>
                      </a:lnTo>
                      <a:lnTo>
                        <a:pt x="454" y="341"/>
                      </a:lnTo>
                      <a:lnTo>
                        <a:pt x="511" y="341"/>
                      </a:lnTo>
                      <a:lnTo>
                        <a:pt x="511" y="454"/>
                      </a:lnTo>
                      <a:lnTo>
                        <a:pt x="341" y="454"/>
                      </a:lnTo>
                      <a:lnTo>
                        <a:pt x="341" y="397"/>
                      </a:lnTo>
                      <a:lnTo>
                        <a:pt x="284" y="397"/>
                      </a:lnTo>
                      <a:lnTo>
                        <a:pt x="284" y="341"/>
                      </a:lnTo>
                      <a:lnTo>
                        <a:pt x="227" y="341"/>
                      </a:lnTo>
                      <a:lnTo>
                        <a:pt x="227" y="227"/>
                      </a:lnTo>
                      <a:lnTo>
                        <a:pt x="114" y="227"/>
                      </a:lnTo>
                      <a:lnTo>
                        <a:pt x="114" y="171"/>
                      </a:lnTo>
                      <a:lnTo>
                        <a:pt x="0" y="171"/>
                      </a:lnTo>
                      <a:lnTo>
                        <a:pt x="0" y="114"/>
                      </a:lnTo>
                      <a:lnTo>
                        <a:pt x="57" y="114"/>
                      </a:lnTo>
                      <a:lnTo>
                        <a:pt x="57" y="57"/>
                      </a:lnTo>
                      <a:lnTo>
                        <a:pt x="114" y="57"/>
                      </a:lnTo>
                      <a:lnTo>
                        <a:pt x="114" y="0"/>
                      </a:lnTo>
                      <a:lnTo>
                        <a:pt x="171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05" name="Freeform 958"/>
                <p:cNvSpPr>
                  <a:spLocks/>
                </p:cNvSpPr>
                <p:nvPr/>
              </p:nvSpPr>
              <p:spPr bwMode="auto">
                <a:xfrm>
                  <a:off x="9910763" y="5070475"/>
                  <a:ext cx="630237" cy="900113"/>
                </a:xfrm>
                <a:custGeom>
                  <a:avLst/>
                  <a:gdLst>
                    <a:gd name="T0" fmla="*/ 630237 w 397"/>
                    <a:gd name="T1" fmla="*/ 900113 h 567"/>
                    <a:gd name="T2" fmla="*/ 630237 w 397"/>
                    <a:gd name="T3" fmla="*/ 269875 h 567"/>
                    <a:gd name="T4" fmla="*/ 541337 w 397"/>
                    <a:gd name="T5" fmla="*/ 269875 h 567"/>
                    <a:gd name="T6" fmla="*/ 541337 w 397"/>
                    <a:gd name="T7" fmla="*/ 180975 h 567"/>
                    <a:gd name="T8" fmla="*/ 360362 w 397"/>
                    <a:gd name="T9" fmla="*/ 180975 h 567"/>
                    <a:gd name="T10" fmla="*/ 360362 w 397"/>
                    <a:gd name="T11" fmla="*/ 90488 h 567"/>
                    <a:gd name="T12" fmla="*/ 269875 w 397"/>
                    <a:gd name="T13" fmla="*/ 90488 h 567"/>
                    <a:gd name="T14" fmla="*/ 269875 w 397"/>
                    <a:gd name="T15" fmla="*/ 0 h 567"/>
                    <a:gd name="T16" fmla="*/ 180975 w 397"/>
                    <a:gd name="T17" fmla="*/ 0 h 567"/>
                    <a:gd name="T18" fmla="*/ 180975 w 397"/>
                    <a:gd name="T19" fmla="*/ 90488 h 567"/>
                    <a:gd name="T20" fmla="*/ 90487 w 397"/>
                    <a:gd name="T21" fmla="*/ 90488 h 567"/>
                    <a:gd name="T22" fmla="*/ 90487 w 397"/>
                    <a:gd name="T23" fmla="*/ 269875 h 567"/>
                    <a:gd name="T24" fmla="*/ 0 w 397"/>
                    <a:gd name="T25" fmla="*/ 269875 h 567"/>
                    <a:gd name="T26" fmla="*/ 0 w 397"/>
                    <a:gd name="T27" fmla="*/ 360363 h 567"/>
                    <a:gd name="T28" fmla="*/ 90487 w 397"/>
                    <a:gd name="T29" fmla="*/ 360363 h 567"/>
                    <a:gd name="T30" fmla="*/ 90487 w 397"/>
                    <a:gd name="T31" fmla="*/ 450850 h 567"/>
                    <a:gd name="T32" fmla="*/ 180975 w 397"/>
                    <a:gd name="T33" fmla="*/ 450850 h 567"/>
                    <a:gd name="T34" fmla="*/ 180975 w 397"/>
                    <a:gd name="T35" fmla="*/ 630238 h 567"/>
                    <a:gd name="T36" fmla="*/ 90487 w 397"/>
                    <a:gd name="T37" fmla="*/ 630238 h 567"/>
                    <a:gd name="T38" fmla="*/ 90487 w 397"/>
                    <a:gd name="T39" fmla="*/ 720725 h 567"/>
                    <a:gd name="T40" fmla="*/ 180975 w 397"/>
                    <a:gd name="T41" fmla="*/ 720725 h 567"/>
                    <a:gd name="T42" fmla="*/ 180975 w 397"/>
                    <a:gd name="T43" fmla="*/ 809625 h 567"/>
                    <a:gd name="T44" fmla="*/ 269875 w 397"/>
                    <a:gd name="T45" fmla="*/ 809625 h 567"/>
                    <a:gd name="T46" fmla="*/ 269875 w 397"/>
                    <a:gd name="T47" fmla="*/ 900113 h 567"/>
                    <a:gd name="T48" fmla="*/ 630237 w 397"/>
                    <a:gd name="T49" fmla="*/ 900113 h 567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</a:gdLst>
                  <a:ahLst/>
                  <a:cxnLst>
                    <a:cxn ang="T50">
                      <a:pos x="T0" y="T1"/>
                    </a:cxn>
                    <a:cxn ang="T51">
                      <a:pos x="T2" y="T3"/>
                    </a:cxn>
                    <a:cxn ang="T52">
                      <a:pos x="T4" y="T5"/>
                    </a:cxn>
                    <a:cxn ang="T53">
                      <a:pos x="T6" y="T7"/>
                    </a:cxn>
                    <a:cxn ang="T54">
                      <a:pos x="T8" y="T9"/>
                    </a:cxn>
                    <a:cxn ang="T55">
                      <a:pos x="T10" y="T11"/>
                    </a:cxn>
                    <a:cxn ang="T56">
                      <a:pos x="T12" y="T13"/>
                    </a:cxn>
                    <a:cxn ang="T57">
                      <a:pos x="T14" y="T15"/>
                    </a:cxn>
                    <a:cxn ang="T58">
                      <a:pos x="T16" y="T17"/>
                    </a:cxn>
                    <a:cxn ang="T59">
                      <a:pos x="T18" y="T19"/>
                    </a:cxn>
                    <a:cxn ang="T60">
                      <a:pos x="T20" y="T21"/>
                    </a:cxn>
                    <a:cxn ang="T61">
                      <a:pos x="T22" y="T23"/>
                    </a:cxn>
                    <a:cxn ang="T62">
                      <a:pos x="T24" y="T25"/>
                    </a:cxn>
                    <a:cxn ang="T63">
                      <a:pos x="T26" y="T27"/>
                    </a:cxn>
                    <a:cxn ang="T64">
                      <a:pos x="T28" y="T29"/>
                    </a:cxn>
                    <a:cxn ang="T65">
                      <a:pos x="T30" y="T31"/>
                    </a:cxn>
                    <a:cxn ang="T66">
                      <a:pos x="T32" y="T33"/>
                    </a:cxn>
                    <a:cxn ang="T67">
                      <a:pos x="T34" y="T35"/>
                    </a:cxn>
                    <a:cxn ang="T68">
                      <a:pos x="T36" y="T37"/>
                    </a:cxn>
                    <a:cxn ang="T69">
                      <a:pos x="T38" y="T39"/>
                    </a:cxn>
                    <a:cxn ang="T70">
                      <a:pos x="T40" y="T41"/>
                    </a:cxn>
                    <a:cxn ang="T71">
                      <a:pos x="T42" y="T43"/>
                    </a:cxn>
                    <a:cxn ang="T72">
                      <a:pos x="T44" y="T45"/>
                    </a:cxn>
                    <a:cxn ang="T73">
                      <a:pos x="T46" y="T47"/>
                    </a:cxn>
                    <a:cxn ang="T74">
                      <a:pos x="T48" y="T49"/>
                    </a:cxn>
                  </a:cxnLst>
                  <a:rect l="0" t="0" r="r" b="b"/>
                  <a:pathLst>
                    <a:path w="397" h="567">
                      <a:moveTo>
                        <a:pt x="397" y="567"/>
                      </a:moveTo>
                      <a:lnTo>
                        <a:pt x="397" y="170"/>
                      </a:lnTo>
                      <a:lnTo>
                        <a:pt x="341" y="170"/>
                      </a:lnTo>
                      <a:lnTo>
                        <a:pt x="341" y="114"/>
                      </a:lnTo>
                      <a:lnTo>
                        <a:pt x="227" y="114"/>
                      </a:lnTo>
                      <a:lnTo>
                        <a:pt x="227" y="57"/>
                      </a:lnTo>
                      <a:lnTo>
                        <a:pt x="170" y="57"/>
                      </a:lnTo>
                      <a:lnTo>
                        <a:pt x="170" y="0"/>
                      </a:lnTo>
                      <a:lnTo>
                        <a:pt x="114" y="0"/>
                      </a:lnTo>
                      <a:lnTo>
                        <a:pt x="114" y="57"/>
                      </a:lnTo>
                      <a:lnTo>
                        <a:pt x="57" y="57"/>
                      </a:lnTo>
                      <a:lnTo>
                        <a:pt x="57" y="170"/>
                      </a:lnTo>
                      <a:lnTo>
                        <a:pt x="0" y="170"/>
                      </a:lnTo>
                      <a:lnTo>
                        <a:pt x="0" y="227"/>
                      </a:lnTo>
                      <a:lnTo>
                        <a:pt x="57" y="227"/>
                      </a:lnTo>
                      <a:lnTo>
                        <a:pt x="57" y="284"/>
                      </a:lnTo>
                      <a:lnTo>
                        <a:pt x="114" y="284"/>
                      </a:lnTo>
                      <a:lnTo>
                        <a:pt x="114" y="397"/>
                      </a:lnTo>
                      <a:lnTo>
                        <a:pt x="57" y="397"/>
                      </a:lnTo>
                      <a:lnTo>
                        <a:pt x="57" y="454"/>
                      </a:lnTo>
                      <a:lnTo>
                        <a:pt x="114" y="454"/>
                      </a:lnTo>
                      <a:lnTo>
                        <a:pt x="114" y="510"/>
                      </a:lnTo>
                      <a:lnTo>
                        <a:pt x="170" y="510"/>
                      </a:lnTo>
                      <a:lnTo>
                        <a:pt x="170" y="567"/>
                      </a:lnTo>
                      <a:lnTo>
                        <a:pt x="397" y="56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06" name="Freeform 959"/>
                <p:cNvSpPr>
                  <a:spLocks/>
                </p:cNvSpPr>
                <p:nvPr/>
              </p:nvSpPr>
              <p:spPr bwMode="auto">
                <a:xfrm>
                  <a:off x="9551988" y="4621213"/>
                  <a:ext cx="809625" cy="539750"/>
                </a:xfrm>
                <a:custGeom>
                  <a:avLst/>
                  <a:gdLst>
                    <a:gd name="T0" fmla="*/ 88900 w 510"/>
                    <a:gd name="T1" fmla="*/ 0 h 340"/>
                    <a:gd name="T2" fmla="*/ 628650 w 510"/>
                    <a:gd name="T3" fmla="*/ 0 h 340"/>
                    <a:gd name="T4" fmla="*/ 628650 w 510"/>
                    <a:gd name="T5" fmla="*/ 88900 h 340"/>
                    <a:gd name="T6" fmla="*/ 809625 w 510"/>
                    <a:gd name="T7" fmla="*/ 88900 h 340"/>
                    <a:gd name="T8" fmla="*/ 809625 w 510"/>
                    <a:gd name="T9" fmla="*/ 179388 h 340"/>
                    <a:gd name="T10" fmla="*/ 719138 w 510"/>
                    <a:gd name="T11" fmla="*/ 179388 h 340"/>
                    <a:gd name="T12" fmla="*/ 719138 w 510"/>
                    <a:gd name="T13" fmla="*/ 269875 h 340"/>
                    <a:gd name="T14" fmla="*/ 628650 w 510"/>
                    <a:gd name="T15" fmla="*/ 269875 h 340"/>
                    <a:gd name="T16" fmla="*/ 628650 w 510"/>
                    <a:gd name="T17" fmla="*/ 449263 h 340"/>
                    <a:gd name="T18" fmla="*/ 539750 w 510"/>
                    <a:gd name="T19" fmla="*/ 449263 h 340"/>
                    <a:gd name="T20" fmla="*/ 539750 w 510"/>
                    <a:gd name="T21" fmla="*/ 539750 h 340"/>
                    <a:gd name="T22" fmla="*/ 449263 w 510"/>
                    <a:gd name="T23" fmla="*/ 539750 h 340"/>
                    <a:gd name="T24" fmla="*/ 449263 w 510"/>
                    <a:gd name="T25" fmla="*/ 449263 h 340"/>
                    <a:gd name="T26" fmla="*/ 269875 w 510"/>
                    <a:gd name="T27" fmla="*/ 449263 h 340"/>
                    <a:gd name="T28" fmla="*/ 269875 w 510"/>
                    <a:gd name="T29" fmla="*/ 358775 h 340"/>
                    <a:gd name="T30" fmla="*/ 0 w 510"/>
                    <a:gd name="T31" fmla="*/ 358775 h 340"/>
                    <a:gd name="T32" fmla="*/ 0 w 510"/>
                    <a:gd name="T33" fmla="*/ 269875 h 340"/>
                    <a:gd name="T34" fmla="*/ 88900 w 510"/>
                    <a:gd name="T35" fmla="*/ 269875 h 340"/>
                    <a:gd name="T36" fmla="*/ 88900 w 510"/>
                    <a:gd name="T37" fmla="*/ 0 h 340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</a:gdLst>
                  <a:ahLst/>
                  <a:cxnLst>
                    <a:cxn ang="T38">
                      <a:pos x="T0" y="T1"/>
                    </a:cxn>
                    <a:cxn ang="T39">
                      <a:pos x="T2" y="T3"/>
                    </a:cxn>
                    <a:cxn ang="T40">
                      <a:pos x="T4" y="T5"/>
                    </a:cxn>
                    <a:cxn ang="T41">
                      <a:pos x="T6" y="T7"/>
                    </a:cxn>
                    <a:cxn ang="T42">
                      <a:pos x="T8" y="T9"/>
                    </a:cxn>
                    <a:cxn ang="T43">
                      <a:pos x="T10" y="T11"/>
                    </a:cxn>
                    <a:cxn ang="T44">
                      <a:pos x="T12" y="T13"/>
                    </a:cxn>
                    <a:cxn ang="T45">
                      <a:pos x="T14" y="T15"/>
                    </a:cxn>
                    <a:cxn ang="T46">
                      <a:pos x="T16" y="T17"/>
                    </a:cxn>
                    <a:cxn ang="T47">
                      <a:pos x="T18" y="T19"/>
                    </a:cxn>
                    <a:cxn ang="T48">
                      <a:pos x="T20" y="T21"/>
                    </a:cxn>
                    <a:cxn ang="T49">
                      <a:pos x="T22" y="T23"/>
                    </a:cxn>
                    <a:cxn ang="T50">
                      <a:pos x="T24" y="T25"/>
                    </a:cxn>
                    <a:cxn ang="T51">
                      <a:pos x="T26" y="T27"/>
                    </a:cxn>
                    <a:cxn ang="T52">
                      <a:pos x="T28" y="T29"/>
                    </a:cxn>
                    <a:cxn ang="T53">
                      <a:pos x="T30" y="T31"/>
                    </a:cxn>
                    <a:cxn ang="T54">
                      <a:pos x="T32" y="T33"/>
                    </a:cxn>
                    <a:cxn ang="T55">
                      <a:pos x="T34" y="T35"/>
                    </a:cxn>
                    <a:cxn ang="T56">
                      <a:pos x="T36" y="T37"/>
                    </a:cxn>
                  </a:cxnLst>
                  <a:rect l="0" t="0" r="r" b="b"/>
                  <a:pathLst>
                    <a:path w="510" h="340">
                      <a:moveTo>
                        <a:pt x="56" y="0"/>
                      </a:moveTo>
                      <a:lnTo>
                        <a:pt x="396" y="0"/>
                      </a:lnTo>
                      <a:lnTo>
                        <a:pt x="396" y="56"/>
                      </a:lnTo>
                      <a:lnTo>
                        <a:pt x="510" y="56"/>
                      </a:lnTo>
                      <a:lnTo>
                        <a:pt x="510" y="113"/>
                      </a:lnTo>
                      <a:lnTo>
                        <a:pt x="453" y="113"/>
                      </a:lnTo>
                      <a:lnTo>
                        <a:pt x="453" y="170"/>
                      </a:lnTo>
                      <a:lnTo>
                        <a:pt x="396" y="170"/>
                      </a:lnTo>
                      <a:lnTo>
                        <a:pt x="396" y="283"/>
                      </a:lnTo>
                      <a:lnTo>
                        <a:pt x="340" y="283"/>
                      </a:lnTo>
                      <a:lnTo>
                        <a:pt x="340" y="340"/>
                      </a:lnTo>
                      <a:lnTo>
                        <a:pt x="283" y="340"/>
                      </a:lnTo>
                      <a:lnTo>
                        <a:pt x="283" y="283"/>
                      </a:lnTo>
                      <a:lnTo>
                        <a:pt x="170" y="283"/>
                      </a:lnTo>
                      <a:lnTo>
                        <a:pt x="170" y="226"/>
                      </a:lnTo>
                      <a:lnTo>
                        <a:pt x="0" y="226"/>
                      </a:lnTo>
                      <a:lnTo>
                        <a:pt x="0" y="170"/>
                      </a:lnTo>
                      <a:lnTo>
                        <a:pt x="56" y="170"/>
                      </a:lnTo>
                      <a:lnTo>
                        <a:pt x="56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07" name="Freeform 960"/>
                <p:cNvSpPr>
                  <a:spLocks/>
                </p:cNvSpPr>
                <p:nvPr/>
              </p:nvSpPr>
              <p:spPr bwMode="auto">
                <a:xfrm>
                  <a:off x="10180638" y="4800600"/>
                  <a:ext cx="630237" cy="539750"/>
                </a:xfrm>
                <a:custGeom>
                  <a:avLst/>
                  <a:gdLst>
                    <a:gd name="T0" fmla="*/ 360362 w 397"/>
                    <a:gd name="T1" fmla="*/ 539750 h 340"/>
                    <a:gd name="T2" fmla="*/ 360362 w 397"/>
                    <a:gd name="T3" fmla="*/ 450850 h 340"/>
                    <a:gd name="T4" fmla="*/ 450850 w 397"/>
                    <a:gd name="T5" fmla="*/ 450850 h 340"/>
                    <a:gd name="T6" fmla="*/ 450850 w 397"/>
                    <a:gd name="T7" fmla="*/ 269875 h 340"/>
                    <a:gd name="T8" fmla="*/ 541337 w 397"/>
                    <a:gd name="T9" fmla="*/ 269875 h 340"/>
                    <a:gd name="T10" fmla="*/ 541337 w 397"/>
                    <a:gd name="T11" fmla="*/ 179388 h 340"/>
                    <a:gd name="T12" fmla="*/ 630237 w 397"/>
                    <a:gd name="T13" fmla="*/ 179388 h 340"/>
                    <a:gd name="T14" fmla="*/ 630237 w 397"/>
                    <a:gd name="T15" fmla="*/ 0 h 340"/>
                    <a:gd name="T16" fmla="*/ 90487 w 397"/>
                    <a:gd name="T17" fmla="*/ 0 h 340"/>
                    <a:gd name="T18" fmla="*/ 90487 w 397"/>
                    <a:gd name="T19" fmla="*/ 90488 h 340"/>
                    <a:gd name="T20" fmla="*/ 0 w 397"/>
                    <a:gd name="T21" fmla="*/ 90488 h 340"/>
                    <a:gd name="T22" fmla="*/ 0 w 397"/>
                    <a:gd name="T23" fmla="*/ 360363 h 340"/>
                    <a:gd name="T24" fmla="*/ 90487 w 397"/>
                    <a:gd name="T25" fmla="*/ 360363 h 340"/>
                    <a:gd name="T26" fmla="*/ 90487 w 397"/>
                    <a:gd name="T27" fmla="*/ 450850 h 340"/>
                    <a:gd name="T28" fmla="*/ 271462 w 397"/>
                    <a:gd name="T29" fmla="*/ 450850 h 340"/>
                    <a:gd name="T30" fmla="*/ 271462 w 397"/>
                    <a:gd name="T31" fmla="*/ 539750 h 340"/>
                    <a:gd name="T32" fmla="*/ 360362 w 397"/>
                    <a:gd name="T33" fmla="*/ 539750 h 340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</a:gdLst>
                  <a:ahLst/>
                  <a:cxnLst>
                    <a:cxn ang="T34">
                      <a:pos x="T0" y="T1"/>
                    </a:cxn>
                    <a:cxn ang="T35">
                      <a:pos x="T2" y="T3"/>
                    </a:cxn>
                    <a:cxn ang="T36">
                      <a:pos x="T4" y="T5"/>
                    </a:cxn>
                    <a:cxn ang="T37">
                      <a:pos x="T6" y="T7"/>
                    </a:cxn>
                    <a:cxn ang="T38">
                      <a:pos x="T8" y="T9"/>
                    </a:cxn>
                    <a:cxn ang="T39">
                      <a:pos x="T10" y="T11"/>
                    </a:cxn>
                    <a:cxn ang="T40">
                      <a:pos x="T12" y="T13"/>
                    </a:cxn>
                    <a:cxn ang="T41">
                      <a:pos x="T14" y="T15"/>
                    </a:cxn>
                    <a:cxn ang="T42">
                      <a:pos x="T16" y="T17"/>
                    </a:cxn>
                    <a:cxn ang="T43">
                      <a:pos x="T18" y="T19"/>
                    </a:cxn>
                    <a:cxn ang="T44">
                      <a:pos x="T20" y="T21"/>
                    </a:cxn>
                    <a:cxn ang="T45">
                      <a:pos x="T22" y="T23"/>
                    </a:cxn>
                    <a:cxn ang="T46">
                      <a:pos x="T24" y="T25"/>
                    </a:cxn>
                    <a:cxn ang="T47">
                      <a:pos x="T26" y="T27"/>
                    </a:cxn>
                    <a:cxn ang="T48">
                      <a:pos x="T28" y="T29"/>
                    </a:cxn>
                    <a:cxn ang="T49">
                      <a:pos x="T30" y="T31"/>
                    </a:cxn>
                    <a:cxn ang="T50">
                      <a:pos x="T32" y="T33"/>
                    </a:cxn>
                  </a:cxnLst>
                  <a:rect l="0" t="0" r="r" b="b"/>
                  <a:pathLst>
                    <a:path w="397" h="340">
                      <a:moveTo>
                        <a:pt x="227" y="340"/>
                      </a:moveTo>
                      <a:lnTo>
                        <a:pt x="227" y="284"/>
                      </a:lnTo>
                      <a:lnTo>
                        <a:pt x="284" y="284"/>
                      </a:lnTo>
                      <a:lnTo>
                        <a:pt x="284" y="170"/>
                      </a:lnTo>
                      <a:lnTo>
                        <a:pt x="341" y="170"/>
                      </a:lnTo>
                      <a:lnTo>
                        <a:pt x="341" y="113"/>
                      </a:lnTo>
                      <a:lnTo>
                        <a:pt x="397" y="113"/>
                      </a:lnTo>
                      <a:lnTo>
                        <a:pt x="397" y="0"/>
                      </a:lnTo>
                      <a:lnTo>
                        <a:pt x="57" y="0"/>
                      </a:lnTo>
                      <a:lnTo>
                        <a:pt x="57" y="57"/>
                      </a:lnTo>
                      <a:lnTo>
                        <a:pt x="0" y="57"/>
                      </a:lnTo>
                      <a:lnTo>
                        <a:pt x="0" y="227"/>
                      </a:lnTo>
                      <a:lnTo>
                        <a:pt x="57" y="227"/>
                      </a:lnTo>
                      <a:lnTo>
                        <a:pt x="57" y="284"/>
                      </a:lnTo>
                      <a:lnTo>
                        <a:pt x="171" y="284"/>
                      </a:lnTo>
                      <a:lnTo>
                        <a:pt x="171" y="340"/>
                      </a:lnTo>
                      <a:lnTo>
                        <a:pt x="227" y="34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08" name="Freeform 963"/>
                <p:cNvSpPr>
                  <a:spLocks/>
                </p:cNvSpPr>
                <p:nvPr/>
              </p:nvSpPr>
              <p:spPr bwMode="auto">
                <a:xfrm>
                  <a:off x="10541000" y="4979988"/>
                  <a:ext cx="360363" cy="630237"/>
                </a:xfrm>
                <a:custGeom>
                  <a:avLst/>
                  <a:gdLst>
                    <a:gd name="T0" fmla="*/ 360363 w 227"/>
                    <a:gd name="T1" fmla="*/ 0 h 397"/>
                    <a:gd name="T2" fmla="*/ 180975 w 227"/>
                    <a:gd name="T3" fmla="*/ 0 h 397"/>
                    <a:gd name="T4" fmla="*/ 180975 w 227"/>
                    <a:gd name="T5" fmla="*/ 90487 h 397"/>
                    <a:gd name="T6" fmla="*/ 90488 w 227"/>
                    <a:gd name="T7" fmla="*/ 90487 h 397"/>
                    <a:gd name="T8" fmla="*/ 90488 w 227"/>
                    <a:gd name="T9" fmla="*/ 271462 h 397"/>
                    <a:gd name="T10" fmla="*/ 0 w 227"/>
                    <a:gd name="T11" fmla="*/ 271462 h 397"/>
                    <a:gd name="T12" fmla="*/ 0 w 227"/>
                    <a:gd name="T13" fmla="*/ 541337 h 397"/>
                    <a:gd name="T14" fmla="*/ 90488 w 227"/>
                    <a:gd name="T15" fmla="*/ 541337 h 397"/>
                    <a:gd name="T16" fmla="*/ 90488 w 227"/>
                    <a:gd name="T17" fmla="*/ 630237 h 397"/>
                    <a:gd name="T18" fmla="*/ 269875 w 227"/>
                    <a:gd name="T19" fmla="*/ 630237 h 397"/>
                    <a:gd name="T20" fmla="*/ 269875 w 227"/>
                    <a:gd name="T21" fmla="*/ 541337 h 397"/>
                    <a:gd name="T22" fmla="*/ 360363 w 227"/>
                    <a:gd name="T23" fmla="*/ 541337 h 397"/>
                    <a:gd name="T24" fmla="*/ 360363 w 227"/>
                    <a:gd name="T25" fmla="*/ 0 h 397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</a:gdLst>
                  <a:ahLst/>
                  <a:cxnLst>
                    <a:cxn ang="T26">
                      <a:pos x="T0" y="T1"/>
                    </a:cxn>
                    <a:cxn ang="T27">
                      <a:pos x="T2" y="T3"/>
                    </a:cxn>
                    <a:cxn ang="T28">
                      <a:pos x="T4" y="T5"/>
                    </a:cxn>
                    <a:cxn ang="T29">
                      <a:pos x="T6" y="T7"/>
                    </a:cxn>
                    <a:cxn ang="T30">
                      <a:pos x="T8" y="T9"/>
                    </a:cxn>
                    <a:cxn ang="T31">
                      <a:pos x="T10" y="T11"/>
                    </a:cxn>
                    <a:cxn ang="T32">
                      <a:pos x="T12" y="T13"/>
                    </a:cxn>
                    <a:cxn ang="T33">
                      <a:pos x="T14" y="T15"/>
                    </a:cxn>
                    <a:cxn ang="T34">
                      <a:pos x="T16" y="T17"/>
                    </a:cxn>
                    <a:cxn ang="T35">
                      <a:pos x="T18" y="T19"/>
                    </a:cxn>
                    <a:cxn ang="T36">
                      <a:pos x="T20" y="T21"/>
                    </a:cxn>
                    <a:cxn ang="T37">
                      <a:pos x="T22" y="T23"/>
                    </a:cxn>
                    <a:cxn ang="T38">
                      <a:pos x="T24" y="T25"/>
                    </a:cxn>
                  </a:cxnLst>
                  <a:rect l="0" t="0" r="r" b="b"/>
                  <a:pathLst>
                    <a:path w="227" h="397">
                      <a:moveTo>
                        <a:pt x="227" y="0"/>
                      </a:moveTo>
                      <a:lnTo>
                        <a:pt x="114" y="0"/>
                      </a:lnTo>
                      <a:lnTo>
                        <a:pt x="114" y="57"/>
                      </a:lnTo>
                      <a:lnTo>
                        <a:pt x="57" y="57"/>
                      </a:lnTo>
                      <a:lnTo>
                        <a:pt x="57" y="171"/>
                      </a:lnTo>
                      <a:lnTo>
                        <a:pt x="0" y="171"/>
                      </a:lnTo>
                      <a:lnTo>
                        <a:pt x="0" y="341"/>
                      </a:lnTo>
                      <a:lnTo>
                        <a:pt x="57" y="341"/>
                      </a:lnTo>
                      <a:lnTo>
                        <a:pt x="57" y="397"/>
                      </a:lnTo>
                      <a:lnTo>
                        <a:pt x="170" y="397"/>
                      </a:lnTo>
                      <a:lnTo>
                        <a:pt x="170" y="341"/>
                      </a:lnTo>
                      <a:lnTo>
                        <a:pt x="227" y="341"/>
                      </a:lnTo>
                      <a:lnTo>
                        <a:pt x="227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09" name="Freeform 964"/>
                <p:cNvSpPr>
                  <a:spLocks/>
                </p:cNvSpPr>
                <p:nvPr/>
              </p:nvSpPr>
              <p:spPr bwMode="auto">
                <a:xfrm>
                  <a:off x="8831263" y="3270250"/>
                  <a:ext cx="1260475" cy="990600"/>
                </a:xfrm>
                <a:custGeom>
                  <a:avLst/>
                  <a:gdLst>
                    <a:gd name="T0" fmla="*/ 0 w 794"/>
                    <a:gd name="T1" fmla="*/ 269875 h 624"/>
                    <a:gd name="T2" fmla="*/ 90488 w 794"/>
                    <a:gd name="T3" fmla="*/ 269875 h 624"/>
                    <a:gd name="T4" fmla="*/ 90488 w 794"/>
                    <a:gd name="T5" fmla="*/ 450850 h 624"/>
                    <a:gd name="T6" fmla="*/ 449263 w 794"/>
                    <a:gd name="T7" fmla="*/ 450850 h 624"/>
                    <a:gd name="T8" fmla="*/ 449263 w 794"/>
                    <a:gd name="T9" fmla="*/ 539750 h 624"/>
                    <a:gd name="T10" fmla="*/ 630238 w 794"/>
                    <a:gd name="T11" fmla="*/ 539750 h 624"/>
                    <a:gd name="T12" fmla="*/ 630238 w 794"/>
                    <a:gd name="T13" fmla="*/ 900113 h 624"/>
                    <a:gd name="T14" fmla="*/ 900113 w 794"/>
                    <a:gd name="T15" fmla="*/ 900113 h 624"/>
                    <a:gd name="T16" fmla="*/ 900113 w 794"/>
                    <a:gd name="T17" fmla="*/ 990600 h 624"/>
                    <a:gd name="T18" fmla="*/ 990600 w 794"/>
                    <a:gd name="T19" fmla="*/ 990600 h 624"/>
                    <a:gd name="T20" fmla="*/ 990600 w 794"/>
                    <a:gd name="T21" fmla="*/ 900113 h 624"/>
                    <a:gd name="T22" fmla="*/ 1079500 w 794"/>
                    <a:gd name="T23" fmla="*/ 900113 h 624"/>
                    <a:gd name="T24" fmla="*/ 1079500 w 794"/>
                    <a:gd name="T25" fmla="*/ 809625 h 624"/>
                    <a:gd name="T26" fmla="*/ 1260475 w 794"/>
                    <a:gd name="T27" fmla="*/ 809625 h 624"/>
                    <a:gd name="T28" fmla="*/ 1260475 w 794"/>
                    <a:gd name="T29" fmla="*/ 720725 h 624"/>
                    <a:gd name="T30" fmla="*/ 1169988 w 794"/>
                    <a:gd name="T31" fmla="*/ 720725 h 624"/>
                    <a:gd name="T32" fmla="*/ 1169988 w 794"/>
                    <a:gd name="T33" fmla="*/ 539750 h 624"/>
                    <a:gd name="T34" fmla="*/ 1079500 w 794"/>
                    <a:gd name="T35" fmla="*/ 539750 h 624"/>
                    <a:gd name="T36" fmla="*/ 1079500 w 794"/>
                    <a:gd name="T37" fmla="*/ 450850 h 624"/>
                    <a:gd name="T38" fmla="*/ 990600 w 794"/>
                    <a:gd name="T39" fmla="*/ 450850 h 624"/>
                    <a:gd name="T40" fmla="*/ 990600 w 794"/>
                    <a:gd name="T41" fmla="*/ 179388 h 624"/>
                    <a:gd name="T42" fmla="*/ 900113 w 794"/>
                    <a:gd name="T43" fmla="*/ 179388 h 624"/>
                    <a:gd name="T44" fmla="*/ 900113 w 794"/>
                    <a:gd name="T45" fmla="*/ 0 h 624"/>
                    <a:gd name="T46" fmla="*/ 179388 w 794"/>
                    <a:gd name="T47" fmla="*/ 0 h 624"/>
                    <a:gd name="T48" fmla="*/ 179388 w 794"/>
                    <a:gd name="T49" fmla="*/ 179388 h 624"/>
                    <a:gd name="T50" fmla="*/ 0 w 794"/>
                    <a:gd name="T51" fmla="*/ 179388 h 624"/>
                    <a:gd name="T52" fmla="*/ 0 w 794"/>
                    <a:gd name="T53" fmla="*/ 269875 h 624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</a:gdLst>
                  <a:ahLst/>
                  <a:cxnLst>
                    <a:cxn ang="T54">
                      <a:pos x="T0" y="T1"/>
                    </a:cxn>
                    <a:cxn ang="T55">
                      <a:pos x="T2" y="T3"/>
                    </a:cxn>
                    <a:cxn ang="T56">
                      <a:pos x="T4" y="T5"/>
                    </a:cxn>
                    <a:cxn ang="T57">
                      <a:pos x="T6" y="T7"/>
                    </a:cxn>
                    <a:cxn ang="T58">
                      <a:pos x="T8" y="T9"/>
                    </a:cxn>
                    <a:cxn ang="T59">
                      <a:pos x="T10" y="T11"/>
                    </a:cxn>
                    <a:cxn ang="T60">
                      <a:pos x="T12" y="T13"/>
                    </a:cxn>
                    <a:cxn ang="T61">
                      <a:pos x="T14" y="T15"/>
                    </a:cxn>
                    <a:cxn ang="T62">
                      <a:pos x="T16" y="T17"/>
                    </a:cxn>
                    <a:cxn ang="T63">
                      <a:pos x="T18" y="T19"/>
                    </a:cxn>
                    <a:cxn ang="T64">
                      <a:pos x="T20" y="T21"/>
                    </a:cxn>
                    <a:cxn ang="T65">
                      <a:pos x="T22" y="T23"/>
                    </a:cxn>
                    <a:cxn ang="T66">
                      <a:pos x="T24" y="T25"/>
                    </a:cxn>
                    <a:cxn ang="T67">
                      <a:pos x="T26" y="T27"/>
                    </a:cxn>
                    <a:cxn ang="T68">
                      <a:pos x="T28" y="T29"/>
                    </a:cxn>
                    <a:cxn ang="T69">
                      <a:pos x="T30" y="T31"/>
                    </a:cxn>
                    <a:cxn ang="T70">
                      <a:pos x="T32" y="T33"/>
                    </a:cxn>
                    <a:cxn ang="T71">
                      <a:pos x="T34" y="T35"/>
                    </a:cxn>
                    <a:cxn ang="T72">
                      <a:pos x="T36" y="T37"/>
                    </a:cxn>
                    <a:cxn ang="T73">
                      <a:pos x="T38" y="T39"/>
                    </a:cxn>
                    <a:cxn ang="T74">
                      <a:pos x="T40" y="T41"/>
                    </a:cxn>
                    <a:cxn ang="T75">
                      <a:pos x="T42" y="T43"/>
                    </a:cxn>
                    <a:cxn ang="T76">
                      <a:pos x="T44" y="T45"/>
                    </a:cxn>
                    <a:cxn ang="T77">
                      <a:pos x="T46" y="T47"/>
                    </a:cxn>
                    <a:cxn ang="T78">
                      <a:pos x="T48" y="T49"/>
                    </a:cxn>
                    <a:cxn ang="T79">
                      <a:pos x="T50" y="T51"/>
                    </a:cxn>
                    <a:cxn ang="T80">
                      <a:pos x="T52" y="T53"/>
                    </a:cxn>
                  </a:cxnLst>
                  <a:rect l="0" t="0" r="r" b="b"/>
                  <a:pathLst>
                    <a:path w="794" h="624">
                      <a:moveTo>
                        <a:pt x="0" y="170"/>
                      </a:moveTo>
                      <a:lnTo>
                        <a:pt x="57" y="170"/>
                      </a:lnTo>
                      <a:lnTo>
                        <a:pt x="57" y="284"/>
                      </a:lnTo>
                      <a:lnTo>
                        <a:pt x="283" y="284"/>
                      </a:lnTo>
                      <a:lnTo>
                        <a:pt x="283" y="340"/>
                      </a:lnTo>
                      <a:lnTo>
                        <a:pt x="397" y="340"/>
                      </a:lnTo>
                      <a:lnTo>
                        <a:pt x="397" y="567"/>
                      </a:lnTo>
                      <a:lnTo>
                        <a:pt x="567" y="567"/>
                      </a:lnTo>
                      <a:lnTo>
                        <a:pt x="567" y="624"/>
                      </a:lnTo>
                      <a:lnTo>
                        <a:pt x="624" y="624"/>
                      </a:lnTo>
                      <a:lnTo>
                        <a:pt x="624" y="567"/>
                      </a:lnTo>
                      <a:lnTo>
                        <a:pt x="680" y="567"/>
                      </a:lnTo>
                      <a:lnTo>
                        <a:pt x="680" y="510"/>
                      </a:lnTo>
                      <a:lnTo>
                        <a:pt x="794" y="510"/>
                      </a:lnTo>
                      <a:lnTo>
                        <a:pt x="794" y="454"/>
                      </a:lnTo>
                      <a:lnTo>
                        <a:pt x="737" y="454"/>
                      </a:lnTo>
                      <a:lnTo>
                        <a:pt x="737" y="340"/>
                      </a:lnTo>
                      <a:lnTo>
                        <a:pt x="680" y="340"/>
                      </a:lnTo>
                      <a:lnTo>
                        <a:pt x="680" y="284"/>
                      </a:lnTo>
                      <a:lnTo>
                        <a:pt x="624" y="284"/>
                      </a:lnTo>
                      <a:lnTo>
                        <a:pt x="624" y="113"/>
                      </a:lnTo>
                      <a:lnTo>
                        <a:pt x="567" y="113"/>
                      </a:lnTo>
                      <a:lnTo>
                        <a:pt x="567" y="0"/>
                      </a:lnTo>
                      <a:lnTo>
                        <a:pt x="113" y="0"/>
                      </a:lnTo>
                      <a:lnTo>
                        <a:pt x="113" y="113"/>
                      </a:lnTo>
                      <a:lnTo>
                        <a:pt x="0" y="113"/>
                      </a:lnTo>
                      <a:lnTo>
                        <a:pt x="0" y="17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10" name="Freeform 965"/>
                <p:cNvSpPr>
                  <a:spLocks/>
                </p:cNvSpPr>
                <p:nvPr/>
              </p:nvSpPr>
              <p:spPr bwMode="auto">
                <a:xfrm>
                  <a:off x="9461500" y="4079875"/>
                  <a:ext cx="900113" cy="541338"/>
                </a:xfrm>
                <a:custGeom>
                  <a:avLst/>
                  <a:gdLst>
                    <a:gd name="T0" fmla="*/ 539750 w 567"/>
                    <a:gd name="T1" fmla="*/ 0 h 341"/>
                    <a:gd name="T2" fmla="*/ 449263 w 567"/>
                    <a:gd name="T3" fmla="*/ 0 h 341"/>
                    <a:gd name="T4" fmla="*/ 449263 w 567"/>
                    <a:gd name="T5" fmla="*/ 90488 h 341"/>
                    <a:gd name="T6" fmla="*/ 360363 w 567"/>
                    <a:gd name="T7" fmla="*/ 90488 h 341"/>
                    <a:gd name="T8" fmla="*/ 360363 w 567"/>
                    <a:gd name="T9" fmla="*/ 180975 h 341"/>
                    <a:gd name="T10" fmla="*/ 269875 w 567"/>
                    <a:gd name="T11" fmla="*/ 180975 h 341"/>
                    <a:gd name="T12" fmla="*/ 269875 w 567"/>
                    <a:gd name="T13" fmla="*/ 90488 h 341"/>
                    <a:gd name="T14" fmla="*/ 90488 w 567"/>
                    <a:gd name="T15" fmla="*/ 90488 h 341"/>
                    <a:gd name="T16" fmla="*/ 90488 w 567"/>
                    <a:gd name="T17" fmla="*/ 269875 h 341"/>
                    <a:gd name="T18" fmla="*/ 0 w 567"/>
                    <a:gd name="T19" fmla="*/ 269875 h 341"/>
                    <a:gd name="T20" fmla="*/ 0 w 567"/>
                    <a:gd name="T21" fmla="*/ 450850 h 341"/>
                    <a:gd name="T22" fmla="*/ 90488 w 567"/>
                    <a:gd name="T23" fmla="*/ 450850 h 341"/>
                    <a:gd name="T24" fmla="*/ 90488 w 567"/>
                    <a:gd name="T25" fmla="*/ 541338 h 341"/>
                    <a:gd name="T26" fmla="*/ 539750 w 567"/>
                    <a:gd name="T27" fmla="*/ 541338 h 341"/>
                    <a:gd name="T28" fmla="*/ 539750 w 567"/>
                    <a:gd name="T29" fmla="*/ 450850 h 341"/>
                    <a:gd name="T30" fmla="*/ 630238 w 567"/>
                    <a:gd name="T31" fmla="*/ 450850 h 341"/>
                    <a:gd name="T32" fmla="*/ 630238 w 567"/>
                    <a:gd name="T33" fmla="*/ 360363 h 341"/>
                    <a:gd name="T34" fmla="*/ 809625 w 567"/>
                    <a:gd name="T35" fmla="*/ 360363 h 341"/>
                    <a:gd name="T36" fmla="*/ 809625 w 567"/>
                    <a:gd name="T37" fmla="*/ 269875 h 341"/>
                    <a:gd name="T38" fmla="*/ 900113 w 567"/>
                    <a:gd name="T39" fmla="*/ 269875 h 341"/>
                    <a:gd name="T40" fmla="*/ 900113 w 567"/>
                    <a:gd name="T41" fmla="*/ 90488 h 341"/>
                    <a:gd name="T42" fmla="*/ 719138 w 567"/>
                    <a:gd name="T43" fmla="*/ 90488 h 341"/>
                    <a:gd name="T44" fmla="*/ 539750 w 567"/>
                    <a:gd name="T45" fmla="*/ 90488 h 341"/>
                    <a:gd name="T46" fmla="*/ 539750 w 567"/>
                    <a:gd name="T47" fmla="*/ 0 h 341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</a:gdLst>
                  <a:ahLst/>
                  <a:cxnLst>
                    <a:cxn ang="T48">
                      <a:pos x="T0" y="T1"/>
                    </a:cxn>
                    <a:cxn ang="T49">
                      <a:pos x="T2" y="T3"/>
                    </a:cxn>
                    <a:cxn ang="T50">
                      <a:pos x="T4" y="T5"/>
                    </a:cxn>
                    <a:cxn ang="T51">
                      <a:pos x="T6" y="T7"/>
                    </a:cxn>
                    <a:cxn ang="T52">
                      <a:pos x="T8" y="T9"/>
                    </a:cxn>
                    <a:cxn ang="T53">
                      <a:pos x="T10" y="T11"/>
                    </a:cxn>
                    <a:cxn ang="T54">
                      <a:pos x="T12" y="T13"/>
                    </a:cxn>
                    <a:cxn ang="T55">
                      <a:pos x="T14" y="T15"/>
                    </a:cxn>
                    <a:cxn ang="T56">
                      <a:pos x="T16" y="T17"/>
                    </a:cxn>
                    <a:cxn ang="T57">
                      <a:pos x="T18" y="T19"/>
                    </a:cxn>
                    <a:cxn ang="T58">
                      <a:pos x="T20" y="T21"/>
                    </a:cxn>
                    <a:cxn ang="T59">
                      <a:pos x="T22" y="T23"/>
                    </a:cxn>
                    <a:cxn ang="T60">
                      <a:pos x="T24" y="T25"/>
                    </a:cxn>
                    <a:cxn ang="T61">
                      <a:pos x="T26" y="T27"/>
                    </a:cxn>
                    <a:cxn ang="T62">
                      <a:pos x="T28" y="T29"/>
                    </a:cxn>
                    <a:cxn ang="T63">
                      <a:pos x="T30" y="T31"/>
                    </a:cxn>
                    <a:cxn ang="T64">
                      <a:pos x="T32" y="T33"/>
                    </a:cxn>
                    <a:cxn ang="T65">
                      <a:pos x="T34" y="T35"/>
                    </a:cxn>
                    <a:cxn ang="T66">
                      <a:pos x="T36" y="T37"/>
                    </a:cxn>
                    <a:cxn ang="T67">
                      <a:pos x="T38" y="T39"/>
                    </a:cxn>
                    <a:cxn ang="T68">
                      <a:pos x="T40" y="T41"/>
                    </a:cxn>
                    <a:cxn ang="T69">
                      <a:pos x="T42" y="T43"/>
                    </a:cxn>
                    <a:cxn ang="T70">
                      <a:pos x="T44" y="T45"/>
                    </a:cxn>
                    <a:cxn ang="T71">
                      <a:pos x="T46" y="T47"/>
                    </a:cxn>
                  </a:cxnLst>
                  <a:rect l="0" t="0" r="r" b="b"/>
                  <a:pathLst>
                    <a:path w="567" h="341">
                      <a:moveTo>
                        <a:pt x="340" y="0"/>
                      </a:moveTo>
                      <a:lnTo>
                        <a:pt x="283" y="0"/>
                      </a:lnTo>
                      <a:lnTo>
                        <a:pt x="283" y="57"/>
                      </a:lnTo>
                      <a:lnTo>
                        <a:pt x="227" y="57"/>
                      </a:lnTo>
                      <a:lnTo>
                        <a:pt x="227" y="114"/>
                      </a:lnTo>
                      <a:lnTo>
                        <a:pt x="170" y="114"/>
                      </a:lnTo>
                      <a:lnTo>
                        <a:pt x="170" y="57"/>
                      </a:lnTo>
                      <a:lnTo>
                        <a:pt x="57" y="57"/>
                      </a:lnTo>
                      <a:lnTo>
                        <a:pt x="57" y="170"/>
                      </a:lnTo>
                      <a:lnTo>
                        <a:pt x="0" y="170"/>
                      </a:lnTo>
                      <a:lnTo>
                        <a:pt x="0" y="284"/>
                      </a:lnTo>
                      <a:lnTo>
                        <a:pt x="57" y="284"/>
                      </a:lnTo>
                      <a:lnTo>
                        <a:pt x="57" y="341"/>
                      </a:lnTo>
                      <a:lnTo>
                        <a:pt x="340" y="341"/>
                      </a:lnTo>
                      <a:lnTo>
                        <a:pt x="340" y="284"/>
                      </a:lnTo>
                      <a:lnTo>
                        <a:pt x="397" y="284"/>
                      </a:lnTo>
                      <a:lnTo>
                        <a:pt x="397" y="227"/>
                      </a:lnTo>
                      <a:lnTo>
                        <a:pt x="510" y="227"/>
                      </a:lnTo>
                      <a:lnTo>
                        <a:pt x="510" y="170"/>
                      </a:lnTo>
                      <a:lnTo>
                        <a:pt x="567" y="170"/>
                      </a:lnTo>
                      <a:lnTo>
                        <a:pt x="567" y="57"/>
                      </a:lnTo>
                      <a:lnTo>
                        <a:pt x="453" y="57"/>
                      </a:lnTo>
                      <a:lnTo>
                        <a:pt x="340" y="57"/>
                      </a:lnTo>
                      <a:lnTo>
                        <a:pt x="340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11" name="Freeform 966"/>
                <p:cNvSpPr>
                  <a:spLocks/>
                </p:cNvSpPr>
                <p:nvPr/>
              </p:nvSpPr>
              <p:spPr bwMode="auto">
                <a:xfrm>
                  <a:off x="10001250" y="4260850"/>
                  <a:ext cx="630238" cy="539750"/>
                </a:xfrm>
                <a:custGeom>
                  <a:avLst/>
                  <a:gdLst>
                    <a:gd name="T0" fmla="*/ 360363 w 397"/>
                    <a:gd name="T1" fmla="*/ 0 h 340"/>
                    <a:gd name="T2" fmla="*/ 539750 w 397"/>
                    <a:gd name="T3" fmla="*/ 0 h 340"/>
                    <a:gd name="T4" fmla="*/ 539750 w 397"/>
                    <a:gd name="T5" fmla="*/ 88900 h 340"/>
                    <a:gd name="T6" fmla="*/ 630238 w 397"/>
                    <a:gd name="T7" fmla="*/ 88900 h 340"/>
                    <a:gd name="T8" fmla="*/ 630238 w 397"/>
                    <a:gd name="T9" fmla="*/ 179388 h 340"/>
                    <a:gd name="T10" fmla="*/ 539750 w 397"/>
                    <a:gd name="T11" fmla="*/ 179388 h 340"/>
                    <a:gd name="T12" fmla="*/ 539750 w 397"/>
                    <a:gd name="T13" fmla="*/ 269875 h 340"/>
                    <a:gd name="T14" fmla="*/ 630238 w 397"/>
                    <a:gd name="T15" fmla="*/ 269875 h 340"/>
                    <a:gd name="T16" fmla="*/ 630238 w 397"/>
                    <a:gd name="T17" fmla="*/ 539750 h 340"/>
                    <a:gd name="T18" fmla="*/ 360363 w 397"/>
                    <a:gd name="T19" fmla="*/ 539750 h 340"/>
                    <a:gd name="T20" fmla="*/ 360363 w 397"/>
                    <a:gd name="T21" fmla="*/ 449263 h 340"/>
                    <a:gd name="T22" fmla="*/ 179388 w 397"/>
                    <a:gd name="T23" fmla="*/ 449263 h 340"/>
                    <a:gd name="T24" fmla="*/ 179388 w 397"/>
                    <a:gd name="T25" fmla="*/ 360363 h 340"/>
                    <a:gd name="T26" fmla="*/ 0 w 397"/>
                    <a:gd name="T27" fmla="*/ 360363 h 340"/>
                    <a:gd name="T28" fmla="*/ 0 w 397"/>
                    <a:gd name="T29" fmla="*/ 269875 h 340"/>
                    <a:gd name="T30" fmla="*/ 90488 w 397"/>
                    <a:gd name="T31" fmla="*/ 269875 h 340"/>
                    <a:gd name="T32" fmla="*/ 90488 w 397"/>
                    <a:gd name="T33" fmla="*/ 179388 h 340"/>
                    <a:gd name="T34" fmla="*/ 269875 w 397"/>
                    <a:gd name="T35" fmla="*/ 179388 h 340"/>
                    <a:gd name="T36" fmla="*/ 269875 w 397"/>
                    <a:gd name="T37" fmla="*/ 88900 h 340"/>
                    <a:gd name="T38" fmla="*/ 360363 w 397"/>
                    <a:gd name="T39" fmla="*/ 88900 h 340"/>
                    <a:gd name="T40" fmla="*/ 360363 w 397"/>
                    <a:gd name="T41" fmla="*/ 0 h 340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</a:gdLst>
                  <a:ahLst/>
                  <a:cxnLst>
                    <a:cxn ang="T42">
                      <a:pos x="T0" y="T1"/>
                    </a:cxn>
                    <a:cxn ang="T43">
                      <a:pos x="T2" y="T3"/>
                    </a:cxn>
                    <a:cxn ang="T44">
                      <a:pos x="T4" y="T5"/>
                    </a:cxn>
                    <a:cxn ang="T45">
                      <a:pos x="T6" y="T7"/>
                    </a:cxn>
                    <a:cxn ang="T46">
                      <a:pos x="T8" y="T9"/>
                    </a:cxn>
                    <a:cxn ang="T47">
                      <a:pos x="T10" y="T11"/>
                    </a:cxn>
                    <a:cxn ang="T48">
                      <a:pos x="T12" y="T13"/>
                    </a:cxn>
                    <a:cxn ang="T49">
                      <a:pos x="T14" y="T15"/>
                    </a:cxn>
                    <a:cxn ang="T50">
                      <a:pos x="T16" y="T17"/>
                    </a:cxn>
                    <a:cxn ang="T51">
                      <a:pos x="T18" y="T19"/>
                    </a:cxn>
                    <a:cxn ang="T52">
                      <a:pos x="T20" y="T21"/>
                    </a:cxn>
                    <a:cxn ang="T53">
                      <a:pos x="T22" y="T23"/>
                    </a:cxn>
                    <a:cxn ang="T54">
                      <a:pos x="T24" y="T25"/>
                    </a:cxn>
                    <a:cxn ang="T55">
                      <a:pos x="T26" y="T27"/>
                    </a:cxn>
                    <a:cxn ang="T56">
                      <a:pos x="T28" y="T29"/>
                    </a:cxn>
                    <a:cxn ang="T57">
                      <a:pos x="T30" y="T31"/>
                    </a:cxn>
                    <a:cxn ang="T58">
                      <a:pos x="T32" y="T33"/>
                    </a:cxn>
                    <a:cxn ang="T59">
                      <a:pos x="T34" y="T35"/>
                    </a:cxn>
                    <a:cxn ang="T60">
                      <a:pos x="T36" y="T37"/>
                    </a:cxn>
                    <a:cxn ang="T61">
                      <a:pos x="T38" y="T39"/>
                    </a:cxn>
                    <a:cxn ang="T62">
                      <a:pos x="T40" y="T41"/>
                    </a:cxn>
                  </a:cxnLst>
                  <a:rect l="0" t="0" r="r" b="b"/>
                  <a:pathLst>
                    <a:path w="397" h="340">
                      <a:moveTo>
                        <a:pt x="227" y="0"/>
                      </a:moveTo>
                      <a:lnTo>
                        <a:pt x="340" y="0"/>
                      </a:lnTo>
                      <a:lnTo>
                        <a:pt x="340" y="56"/>
                      </a:lnTo>
                      <a:lnTo>
                        <a:pt x="397" y="56"/>
                      </a:lnTo>
                      <a:lnTo>
                        <a:pt x="397" y="113"/>
                      </a:lnTo>
                      <a:lnTo>
                        <a:pt x="340" y="113"/>
                      </a:lnTo>
                      <a:lnTo>
                        <a:pt x="340" y="170"/>
                      </a:lnTo>
                      <a:lnTo>
                        <a:pt x="397" y="170"/>
                      </a:lnTo>
                      <a:lnTo>
                        <a:pt x="397" y="340"/>
                      </a:lnTo>
                      <a:lnTo>
                        <a:pt x="227" y="340"/>
                      </a:lnTo>
                      <a:lnTo>
                        <a:pt x="227" y="283"/>
                      </a:lnTo>
                      <a:lnTo>
                        <a:pt x="113" y="283"/>
                      </a:lnTo>
                      <a:lnTo>
                        <a:pt x="113" y="227"/>
                      </a:lnTo>
                      <a:lnTo>
                        <a:pt x="0" y="227"/>
                      </a:lnTo>
                      <a:lnTo>
                        <a:pt x="0" y="170"/>
                      </a:lnTo>
                      <a:lnTo>
                        <a:pt x="57" y="170"/>
                      </a:lnTo>
                      <a:lnTo>
                        <a:pt x="57" y="113"/>
                      </a:lnTo>
                      <a:lnTo>
                        <a:pt x="170" y="113"/>
                      </a:lnTo>
                      <a:lnTo>
                        <a:pt x="170" y="56"/>
                      </a:lnTo>
                      <a:lnTo>
                        <a:pt x="227" y="56"/>
                      </a:lnTo>
                      <a:lnTo>
                        <a:pt x="227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12" name="Freeform 967"/>
                <p:cNvSpPr>
                  <a:spLocks/>
                </p:cNvSpPr>
                <p:nvPr/>
              </p:nvSpPr>
              <p:spPr bwMode="auto">
                <a:xfrm>
                  <a:off x="9731375" y="3270250"/>
                  <a:ext cx="900113" cy="1079500"/>
                </a:xfrm>
                <a:custGeom>
                  <a:avLst/>
                  <a:gdLst>
                    <a:gd name="T0" fmla="*/ 0 w 567"/>
                    <a:gd name="T1" fmla="*/ 0 h 680"/>
                    <a:gd name="T2" fmla="*/ 0 w 567"/>
                    <a:gd name="T3" fmla="*/ 179388 h 680"/>
                    <a:gd name="T4" fmla="*/ 90488 w 567"/>
                    <a:gd name="T5" fmla="*/ 179388 h 680"/>
                    <a:gd name="T6" fmla="*/ 90488 w 567"/>
                    <a:gd name="T7" fmla="*/ 450850 h 680"/>
                    <a:gd name="T8" fmla="*/ 179388 w 567"/>
                    <a:gd name="T9" fmla="*/ 450850 h 680"/>
                    <a:gd name="T10" fmla="*/ 179388 w 567"/>
                    <a:gd name="T11" fmla="*/ 539750 h 680"/>
                    <a:gd name="T12" fmla="*/ 269875 w 567"/>
                    <a:gd name="T13" fmla="*/ 539750 h 680"/>
                    <a:gd name="T14" fmla="*/ 269875 w 567"/>
                    <a:gd name="T15" fmla="*/ 720725 h 680"/>
                    <a:gd name="T16" fmla="*/ 360363 w 567"/>
                    <a:gd name="T17" fmla="*/ 720725 h 680"/>
                    <a:gd name="T18" fmla="*/ 360363 w 567"/>
                    <a:gd name="T19" fmla="*/ 809625 h 680"/>
                    <a:gd name="T20" fmla="*/ 269875 w 567"/>
                    <a:gd name="T21" fmla="*/ 809625 h 680"/>
                    <a:gd name="T22" fmla="*/ 269875 w 567"/>
                    <a:gd name="T23" fmla="*/ 900113 h 680"/>
                    <a:gd name="T24" fmla="*/ 630238 w 567"/>
                    <a:gd name="T25" fmla="*/ 900113 h 680"/>
                    <a:gd name="T26" fmla="*/ 630238 w 567"/>
                    <a:gd name="T27" fmla="*/ 990600 h 680"/>
                    <a:gd name="T28" fmla="*/ 809625 w 567"/>
                    <a:gd name="T29" fmla="*/ 990600 h 680"/>
                    <a:gd name="T30" fmla="*/ 809625 w 567"/>
                    <a:gd name="T31" fmla="*/ 1079500 h 680"/>
                    <a:gd name="T32" fmla="*/ 900113 w 567"/>
                    <a:gd name="T33" fmla="*/ 1079500 h 680"/>
                    <a:gd name="T34" fmla="*/ 900113 w 567"/>
                    <a:gd name="T35" fmla="*/ 900113 h 680"/>
                    <a:gd name="T36" fmla="*/ 809625 w 567"/>
                    <a:gd name="T37" fmla="*/ 900113 h 680"/>
                    <a:gd name="T38" fmla="*/ 809625 w 567"/>
                    <a:gd name="T39" fmla="*/ 809625 h 680"/>
                    <a:gd name="T40" fmla="*/ 720725 w 567"/>
                    <a:gd name="T41" fmla="*/ 809625 h 680"/>
                    <a:gd name="T42" fmla="*/ 720725 w 567"/>
                    <a:gd name="T43" fmla="*/ 630238 h 680"/>
                    <a:gd name="T44" fmla="*/ 809625 w 567"/>
                    <a:gd name="T45" fmla="*/ 630238 h 680"/>
                    <a:gd name="T46" fmla="*/ 809625 w 567"/>
                    <a:gd name="T47" fmla="*/ 450850 h 680"/>
                    <a:gd name="T48" fmla="*/ 630238 w 567"/>
                    <a:gd name="T49" fmla="*/ 450850 h 680"/>
                    <a:gd name="T50" fmla="*/ 630238 w 567"/>
                    <a:gd name="T51" fmla="*/ 539750 h 680"/>
                    <a:gd name="T52" fmla="*/ 539750 w 567"/>
                    <a:gd name="T53" fmla="*/ 539750 h 680"/>
                    <a:gd name="T54" fmla="*/ 539750 w 567"/>
                    <a:gd name="T55" fmla="*/ 179388 h 680"/>
                    <a:gd name="T56" fmla="*/ 360363 w 567"/>
                    <a:gd name="T57" fmla="*/ 179388 h 680"/>
                    <a:gd name="T58" fmla="*/ 269875 w 567"/>
                    <a:gd name="T59" fmla="*/ 179388 h 680"/>
                    <a:gd name="T60" fmla="*/ 269875 w 567"/>
                    <a:gd name="T61" fmla="*/ 90488 h 680"/>
                    <a:gd name="T62" fmla="*/ 90488 w 567"/>
                    <a:gd name="T63" fmla="*/ 90488 h 680"/>
                    <a:gd name="T64" fmla="*/ 90488 w 567"/>
                    <a:gd name="T65" fmla="*/ 0 h 680"/>
                    <a:gd name="T66" fmla="*/ 0 w 567"/>
                    <a:gd name="T67" fmla="*/ 0 h 680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</a:gdLst>
                  <a:ahLst/>
                  <a:cxnLst>
                    <a:cxn ang="T68">
                      <a:pos x="T0" y="T1"/>
                    </a:cxn>
                    <a:cxn ang="T69">
                      <a:pos x="T2" y="T3"/>
                    </a:cxn>
                    <a:cxn ang="T70">
                      <a:pos x="T4" y="T5"/>
                    </a:cxn>
                    <a:cxn ang="T71">
                      <a:pos x="T6" y="T7"/>
                    </a:cxn>
                    <a:cxn ang="T72">
                      <a:pos x="T8" y="T9"/>
                    </a:cxn>
                    <a:cxn ang="T73">
                      <a:pos x="T10" y="T11"/>
                    </a:cxn>
                    <a:cxn ang="T74">
                      <a:pos x="T12" y="T13"/>
                    </a:cxn>
                    <a:cxn ang="T75">
                      <a:pos x="T14" y="T15"/>
                    </a:cxn>
                    <a:cxn ang="T76">
                      <a:pos x="T16" y="T17"/>
                    </a:cxn>
                    <a:cxn ang="T77">
                      <a:pos x="T18" y="T19"/>
                    </a:cxn>
                    <a:cxn ang="T78">
                      <a:pos x="T20" y="T21"/>
                    </a:cxn>
                    <a:cxn ang="T79">
                      <a:pos x="T22" y="T23"/>
                    </a:cxn>
                    <a:cxn ang="T80">
                      <a:pos x="T24" y="T25"/>
                    </a:cxn>
                    <a:cxn ang="T81">
                      <a:pos x="T26" y="T27"/>
                    </a:cxn>
                    <a:cxn ang="T82">
                      <a:pos x="T28" y="T29"/>
                    </a:cxn>
                    <a:cxn ang="T83">
                      <a:pos x="T30" y="T31"/>
                    </a:cxn>
                    <a:cxn ang="T84">
                      <a:pos x="T32" y="T33"/>
                    </a:cxn>
                    <a:cxn ang="T85">
                      <a:pos x="T34" y="T35"/>
                    </a:cxn>
                    <a:cxn ang="T86">
                      <a:pos x="T36" y="T37"/>
                    </a:cxn>
                    <a:cxn ang="T87">
                      <a:pos x="T38" y="T39"/>
                    </a:cxn>
                    <a:cxn ang="T88">
                      <a:pos x="T40" y="T41"/>
                    </a:cxn>
                    <a:cxn ang="T89">
                      <a:pos x="T42" y="T43"/>
                    </a:cxn>
                    <a:cxn ang="T90">
                      <a:pos x="T44" y="T45"/>
                    </a:cxn>
                    <a:cxn ang="T91">
                      <a:pos x="T46" y="T47"/>
                    </a:cxn>
                    <a:cxn ang="T92">
                      <a:pos x="T48" y="T49"/>
                    </a:cxn>
                    <a:cxn ang="T93">
                      <a:pos x="T50" y="T51"/>
                    </a:cxn>
                    <a:cxn ang="T94">
                      <a:pos x="T52" y="T53"/>
                    </a:cxn>
                    <a:cxn ang="T95">
                      <a:pos x="T54" y="T55"/>
                    </a:cxn>
                    <a:cxn ang="T96">
                      <a:pos x="T56" y="T57"/>
                    </a:cxn>
                    <a:cxn ang="T97">
                      <a:pos x="T58" y="T59"/>
                    </a:cxn>
                    <a:cxn ang="T98">
                      <a:pos x="T60" y="T61"/>
                    </a:cxn>
                    <a:cxn ang="T99">
                      <a:pos x="T62" y="T63"/>
                    </a:cxn>
                    <a:cxn ang="T100">
                      <a:pos x="T64" y="T65"/>
                    </a:cxn>
                    <a:cxn ang="T101">
                      <a:pos x="T66" y="T67"/>
                    </a:cxn>
                  </a:cxnLst>
                  <a:rect l="0" t="0" r="r" b="b"/>
                  <a:pathLst>
                    <a:path w="567" h="680">
                      <a:moveTo>
                        <a:pt x="0" y="0"/>
                      </a:moveTo>
                      <a:lnTo>
                        <a:pt x="0" y="113"/>
                      </a:lnTo>
                      <a:lnTo>
                        <a:pt x="57" y="113"/>
                      </a:lnTo>
                      <a:lnTo>
                        <a:pt x="57" y="284"/>
                      </a:lnTo>
                      <a:lnTo>
                        <a:pt x="113" y="284"/>
                      </a:lnTo>
                      <a:lnTo>
                        <a:pt x="113" y="340"/>
                      </a:lnTo>
                      <a:lnTo>
                        <a:pt x="170" y="340"/>
                      </a:lnTo>
                      <a:lnTo>
                        <a:pt x="170" y="454"/>
                      </a:lnTo>
                      <a:lnTo>
                        <a:pt x="227" y="454"/>
                      </a:lnTo>
                      <a:lnTo>
                        <a:pt x="227" y="510"/>
                      </a:lnTo>
                      <a:lnTo>
                        <a:pt x="170" y="510"/>
                      </a:lnTo>
                      <a:lnTo>
                        <a:pt x="170" y="567"/>
                      </a:lnTo>
                      <a:lnTo>
                        <a:pt x="397" y="567"/>
                      </a:lnTo>
                      <a:lnTo>
                        <a:pt x="397" y="624"/>
                      </a:lnTo>
                      <a:lnTo>
                        <a:pt x="510" y="624"/>
                      </a:lnTo>
                      <a:lnTo>
                        <a:pt x="510" y="680"/>
                      </a:lnTo>
                      <a:lnTo>
                        <a:pt x="567" y="680"/>
                      </a:lnTo>
                      <a:lnTo>
                        <a:pt x="567" y="567"/>
                      </a:lnTo>
                      <a:lnTo>
                        <a:pt x="510" y="567"/>
                      </a:lnTo>
                      <a:lnTo>
                        <a:pt x="510" y="510"/>
                      </a:lnTo>
                      <a:lnTo>
                        <a:pt x="454" y="510"/>
                      </a:lnTo>
                      <a:lnTo>
                        <a:pt x="454" y="397"/>
                      </a:lnTo>
                      <a:lnTo>
                        <a:pt x="510" y="397"/>
                      </a:lnTo>
                      <a:lnTo>
                        <a:pt x="510" y="284"/>
                      </a:lnTo>
                      <a:lnTo>
                        <a:pt x="397" y="284"/>
                      </a:lnTo>
                      <a:lnTo>
                        <a:pt x="397" y="340"/>
                      </a:lnTo>
                      <a:lnTo>
                        <a:pt x="340" y="340"/>
                      </a:lnTo>
                      <a:lnTo>
                        <a:pt x="340" y="113"/>
                      </a:lnTo>
                      <a:lnTo>
                        <a:pt x="227" y="113"/>
                      </a:lnTo>
                      <a:lnTo>
                        <a:pt x="170" y="113"/>
                      </a:lnTo>
                      <a:lnTo>
                        <a:pt x="170" y="57"/>
                      </a:lnTo>
                      <a:lnTo>
                        <a:pt x="57" y="57"/>
                      </a:lnTo>
                      <a:lnTo>
                        <a:pt x="57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13" name="Freeform 968"/>
                <p:cNvSpPr>
                  <a:spLocks/>
                </p:cNvSpPr>
                <p:nvPr/>
              </p:nvSpPr>
              <p:spPr bwMode="auto">
                <a:xfrm>
                  <a:off x="10452100" y="3990975"/>
                  <a:ext cx="719138" cy="449263"/>
                </a:xfrm>
                <a:custGeom>
                  <a:avLst/>
                  <a:gdLst>
                    <a:gd name="T0" fmla="*/ 0 w 453"/>
                    <a:gd name="T1" fmla="*/ 0 h 283"/>
                    <a:gd name="T2" fmla="*/ 449263 w 453"/>
                    <a:gd name="T3" fmla="*/ 0 h 283"/>
                    <a:gd name="T4" fmla="*/ 449263 w 453"/>
                    <a:gd name="T5" fmla="*/ 179388 h 283"/>
                    <a:gd name="T6" fmla="*/ 719138 w 453"/>
                    <a:gd name="T7" fmla="*/ 179388 h 283"/>
                    <a:gd name="T8" fmla="*/ 719138 w 453"/>
                    <a:gd name="T9" fmla="*/ 358775 h 283"/>
                    <a:gd name="T10" fmla="*/ 449263 w 453"/>
                    <a:gd name="T11" fmla="*/ 358775 h 283"/>
                    <a:gd name="T12" fmla="*/ 449263 w 453"/>
                    <a:gd name="T13" fmla="*/ 449263 h 283"/>
                    <a:gd name="T14" fmla="*/ 179388 w 453"/>
                    <a:gd name="T15" fmla="*/ 449263 h 283"/>
                    <a:gd name="T16" fmla="*/ 179388 w 453"/>
                    <a:gd name="T17" fmla="*/ 179388 h 283"/>
                    <a:gd name="T18" fmla="*/ 88900 w 453"/>
                    <a:gd name="T19" fmla="*/ 179388 h 283"/>
                    <a:gd name="T20" fmla="*/ 88900 w 453"/>
                    <a:gd name="T21" fmla="*/ 88900 h 283"/>
                    <a:gd name="T22" fmla="*/ 0 w 453"/>
                    <a:gd name="T23" fmla="*/ 88900 h 283"/>
                    <a:gd name="T24" fmla="*/ 0 w 453"/>
                    <a:gd name="T25" fmla="*/ 0 h 283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</a:gdLst>
                  <a:ahLst/>
                  <a:cxnLst>
                    <a:cxn ang="T26">
                      <a:pos x="T0" y="T1"/>
                    </a:cxn>
                    <a:cxn ang="T27">
                      <a:pos x="T2" y="T3"/>
                    </a:cxn>
                    <a:cxn ang="T28">
                      <a:pos x="T4" y="T5"/>
                    </a:cxn>
                    <a:cxn ang="T29">
                      <a:pos x="T6" y="T7"/>
                    </a:cxn>
                    <a:cxn ang="T30">
                      <a:pos x="T8" y="T9"/>
                    </a:cxn>
                    <a:cxn ang="T31">
                      <a:pos x="T10" y="T11"/>
                    </a:cxn>
                    <a:cxn ang="T32">
                      <a:pos x="T12" y="T13"/>
                    </a:cxn>
                    <a:cxn ang="T33">
                      <a:pos x="T14" y="T15"/>
                    </a:cxn>
                    <a:cxn ang="T34">
                      <a:pos x="T16" y="T17"/>
                    </a:cxn>
                    <a:cxn ang="T35">
                      <a:pos x="T18" y="T19"/>
                    </a:cxn>
                    <a:cxn ang="T36">
                      <a:pos x="T20" y="T21"/>
                    </a:cxn>
                    <a:cxn ang="T37">
                      <a:pos x="T22" y="T23"/>
                    </a:cxn>
                    <a:cxn ang="T38">
                      <a:pos x="T24" y="T25"/>
                    </a:cxn>
                  </a:cxnLst>
                  <a:rect l="0" t="0" r="r" b="b"/>
                  <a:pathLst>
                    <a:path w="453" h="283">
                      <a:moveTo>
                        <a:pt x="0" y="0"/>
                      </a:moveTo>
                      <a:lnTo>
                        <a:pt x="283" y="0"/>
                      </a:lnTo>
                      <a:lnTo>
                        <a:pt x="283" y="113"/>
                      </a:lnTo>
                      <a:lnTo>
                        <a:pt x="453" y="113"/>
                      </a:lnTo>
                      <a:lnTo>
                        <a:pt x="453" y="226"/>
                      </a:lnTo>
                      <a:lnTo>
                        <a:pt x="283" y="226"/>
                      </a:lnTo>
                      <a:lnTo>
                        <a:pt x="283" y="283"/>
                      </a:lnTo>
                      <a:lnTo>
                        <a:pt x="113" y="283"/>
                      </a:lnTo>
                      <a:lnTo>
                        <a:pt x="113" y="113"/>
                      </a:lnTo>
                      <a:lnTo>
                        <a:pt x="56" y="113"/>
                      </a:lnTo>
                      <a:lnTo>
                        <a:pt x="56" y="56"/>
                      </a:lnTo>
                      <a:lnTo>
                        <a:pt x="0" y="5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14" name="Freeform 969"/>
                <p:cNvSpPr>
                  <a:spLocks/>
                </p:cNvSpPr>
                <p:nvPr/>
              </p:nvSpPr>
              <p:spPr bwMode="auto">
                <a:xfrm>
                  <a:off x="10541000" y="4349750"/>
                  <a:ext cx="630238" cy="630238"/>
                </a:xfrm>
                <a:custGeom>
                  <a:avLst/>
                  <a:gdLst>
                    <a:gd name="T0" fmla="*/ 630238 w 397"/>
                    <a:gd name="T1" fmla="*/ 0 h 397"/>
                    <a:gd name="T2" fmla="*/ 630238 w 397"/>
                    <a:gd name="T3" fmla="*/ 180975 h 397"/>
                    <a:gd name="T4" fmla="*/ 539750 w 397"/>
                    <a:gd name="T5" fmla="*/ 180975 h 397"/>
                    <a:gd name="T6" fmla="*/ 539750 w 397"/>
                    <a:gd name="T7" fmla="*/ 360363 h 397"/>
                    <a:gd name="T8" fmla="*/ 450850 w 397"/>
                    <a:gd name="T9" fmla="*/ 360363 h 397"/>
                    <a:gd name="T10" fmla="*/ 450850 w 397"/>
                    <a:gd name="T11" fmla="*/ 450850 h 397"/>
                    <a:gd name="T12" fmla="*/ 360363 w 397"/>
                    <a:gd name="T13" fmla="*/ 450850 h 397"/>
                    <a:gd name="T14" fmla="*/ 360363 w 397"/>
                    <a:gd name="T15" fmla="*/ 630238 h 397"/>
                    <a:gd name="T16" fmla="*/ 269875 w 397"/>
                    <a:gd name="T17" fmla="*/ 630238 h 397"/>
                    <a:gd name="T18" fmla="*/ 269875 w 397"/>
                    <a:gd name="T19" fmla="*/ 450850 h 397"/>
                    <a:gd name="T20" fmla="*/ 90488 w 397"/>
                    <a:gd name="T21" fmla="*/ 450850 h 397"/>
                    <a:gd name="T22" fmla="*/ 90488 w 397"/>
                    <a:gd name="T23" fmla="*/ 180975 h 397"/>
                    <a:gd name="T24" fmla="*/ 0 w 397"/>
                    <a:gd name="T25" fmla="*/ 180975 h 397"/>
                    <a:gd name="T26" fmla="*/ 0 w 397"/>
                    <a:gd name="T27" fmla="*/ 90488 h 397"/>
                    <a:gd name="T28" fmla="*/ 360363 w 397"/>
                    <a:gd name="T29" fmla="*/ 90488 h 397"/>
                    <a:gd name="T30" fmla="*/ 360363 w 397"/>
                    <a:gd name="T31" fmla="*/ 0 h 397"/>
                    <a:gd name="T32" fmla="*/ 630238 w 397"/>
                    <a:gd name="T33" fmla="*/ 0 h 397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</a:gdLst>
                  <a:ahLst/>
                  <a:cxnLst>
                    <a:cxn ang="T34">
                      <a:pos x="T0" y="T1"/>
                    </a:cxn>
                    <a:cxn ang="T35">
                      <a:pos x="T2" y="T3"/>
                    </a:cxn>
                    <a:cxn ang="T36">
                      <a:pos x="T4" y="T5"/>
                    </a:cxn>
                    <a:cxn ang="T37">
                      <a:pos x="T6" y="T7"/>
                    </a:cxn>
                    <a:cxn ang="T38">
                      <a:pos x="T8" y="T9"/>
                    </a:cxn>
                    <a:cxn ang="T39">
                      <a:pos x="T10" y="T11"/>
                    </a:cxn>
                    <a:cxn ang="T40">
                      <a:pos x="T12" y="T13"/>
                    </a:cxn>
                    <a:cxn ang="T41">
                      <a:pos x="T14" y="T15"/>
                    </a:cxn>
                    <a:cxn ang="T42">
                      <a:pos x="T16" y="T17"/>
                    </a:cxn>
                    <a:cxn ang="T43">
                      <a:pos x="T18" y="T19"/>
                    </a:cxn>
                    <a:cxn ang="T44">
                      <a:pos x="T20" y="T21"/>
                    </a:cxn>
                    <a:cxn ang="T45">
                      <a:pos x="T22" y="T23"/>
                    </a:cxn>
                    <a:cxn ang="T46">
                      <a:pos x="T24" y="T25"/>
                    </a:cxn>
                    <a:cxn ang="T47">
                      <a:pos x="T26" y="T27"/>
                    </a:cxn>
                    <a:cxn ang="T48">
                      <a:pos x="T28" y="T29"/>
                    </a:cxn>
                    <a:cxn ang="T49">
                      <a:pos x="T30" y="T31"/>
                    </a:cxn>
                    <a:cxn ang="T50">
                      <a:pos x="T32" y="T33"/>
                    </a:cxn>
                  </a:cxnLst>
                  <a:rect l="0" t="0" r="r" b="b"/>
                  <a:pathLst>
                    <a:path w="397" h="397">
                      <a:moveTo>
                        <a:pt x="397" y="0"/>
                      </a:moveTo>
                      <a:lnTo>
                        <a:pt x="397" y="114"/>
                      </a:lnTo>
                      <a:lnTo>
                        <a:pt x="340" y="114"/>
                      </a:lnTo>
                      <a:lnTo>
                        <a:pt x="340" y="227"/>
                      </a:lnTo>
                      <a:lnTo>
                        <a:pt x="284" y="227"/>
                      </a:lnTo>
                      <a:lnTo>
                        <a:pt x="284" y="284"/>
                      </a:lnTo>
                      <a:lnTo>
                        <a:pt x="227" y="284"/>
                      </a:lnTo>
                      <a:lnTo>
                        <a:pt x="227" y="397"/>
                      </a:lnTo>
                      <a:lnTo>
                        <a:pt x="170" y="397"/>
                      </a:lnTo>
                      <a:lnTo>
                        <a:pt x="170" y="284"/>
                      </a:lnTo>
                      <a:lnTo>
                        <a:pt x="57" y="284"/>
                      </a:lnTo>
                      <a:lnTo>
                        <a:pt x="57" y="114"/>
                      </a:lnTo>
                      <a:lnTo>
                        <a:pt x="0" y="114"/>
                      </a:lnTo>
                      <a:lnTo>
                        <a:pt x="0" y="57"/>
                      </a:lnTo>
                      <a:lnTo>
                        <a:pt x="227" y="57"/>
                      </a:lnTo>
                      <a:lnTo>
                        <a:pt x="227" y="0"/>
                      </a:lnTo>
                      <a:lnTo>
                        <a:pt x="397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15" name="Freeform 970"/>
                <p:cNvSpPr>
                  <a:spLocks/>
                </p:cNvSpPr>
                <p:nvPr/>
              </p:nvSpPr>
              <p:spPr bwMode="auto">
                <a:xfrm>
                  <a:off x="10901363" y="4170363"/>
                  <a:ext cx="630237" cy="809625"/>
                </a:xfrm>
                <a:custGeom>
                  <a:avLst/>
                  <a:gdLst>
                    <a:gd name="T0" fmla="*/ 269875 w 397"/>
                    <a:gd name="T1" fmla="*/ 0 h 510"/>
                    <a:gd name="T2" fmla="*/ 450850 w 397"/>
                    <a:gd name="T3" fmla="*/ 0 h 510"/>
                    <a:gd name="T4" fmla="*/ 450850 w 397"/>
                    <a:gd name="T5" fmla="*/ 90488 h 510"/>
                    <a:gd name="T6" fmla="*/ 539750 w 397"/>
                    <a:gd name="T7" fmla="*/ 90488 h 510"/>
                    <a:gd name="T8" fmla="*/ 539750 w 397"/>
                    <a:gd name="T9" fmla="*/ 179388 h 510"/>
                    <a:gd name="T10" fmla="*/ 630237 w 397"/>
                    <a:gd name="T11" fmla="*/ 179388 h 510"/>
                    <a:gd name="T12" fmla="*/ 630237 w 397"/>
                    <a:gd name="T13" fmla="*/ 360363 h 510"/>
                    <a:gd name="T14" fmla="*/ 539750 w 397"/>
                    <a:gd name="T15" fmla="*/ 360363 h 510"/>
                    <a:gd name="T16" fmla="*/ 539750 w 397"/>
                    <a:gd name="T17" fmla="*/ 450850 h 510"/>
                    <a:gd name="T18" fmla="*/ 630237 w 397"/>
                    <a:gd name="T19" fmla="*/ 450850 h 510"/>
                    <a:gd name="T20" fmla="*/ 630237 w 397"/>
                    <a:gd name="T21" fmla="*/ 539750 h 510"/>
                    <a:gd name="T22" fmla="*/ 539750 w 397"/>
                    <a:gd name="T23" fmla="*/ 539750 h 510"/>
                    <a:gd name="T24" fmla="*/ 539750 w 397"/>
                    <a:gd name="T25" fmla="*/ 630238 h 510"/>
                    <a:gd name="T26" fmla="*/ 450850 w 397"/>
                    <a:gd name="T27" fmla="*/ 630238 h 510"/>
                    <a:gd name="T28" fmla="*/ 450850 w 397"/>
                    <a:gd name="T29" fmla="*/ 539750 h 510"/>
                    <a:gd name="T30" fmla="*/ 360362 w 397"/>
                    <a:gd name="T31" fmla="*/ 539750 h 510"/>
                    <a:gd name="T32" fmla="*/ 360362 w 397"/>
                    <a:gd name="T33" fmla="*/ 720725 h 510"/>
                    <a:gd name="T34" fmla="*/ 269875 w 397"/>
                    <a:gd name="T35" fmla="*/ 720725 h 510"/>
                    <a:gd name="T36" fmla="*/ 269875 w 397"/>
                    <a:gd name="T37" fmla="*/ 809625 h 510"/>
                    <a:gd name="T38" fmla="*/ 0 w 397"/>
                    <a:gd name="T39" fmla="*/ 809625 h 510"/>
                    <a:gd name="T40" fmla="*/ 0 w 397"/>
                    <a:gd name="T41" fmla="*/ 630238 h 510"/>
                    <a:gd name="T42" fmla="*/ 90487 w 397"/>
                    <a:gd name="T43" fmla="*/ 630238 h 510"/>
                    <a:gd name="T44" fmla="*/ 90487 w 397"/>
                    <a:gd name="T45" fmla="*/ 539750 h 510"/>
                    <a:gd name="T46" fmla="*/ 179387 w 397"/>
                    <a:gd name="T47" fmla="*/ 539750 h 510"/>
                    <a:gd name="T48" fmla="*/ 179387 w 397"/>
                    <a:gd name="T49" fmla="*/ 360363 h 510"/>
                    <a:gd name="T50" fmla="*/ 269875 w 397"/>
                    <a:gd name="T51" fmla="*/ 360363 h 510"/>
                    <a:gd name="T52" fmla="*/ 269875 w 397"/>
                    <a:gd name="T53" fmla="*/ 0 h 510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</a:gdLst>
                  <a:ahLst/>
                  <a:cxnLst>
                    <a:cxn ang="T54">
                      <a:pos x="T0" y="T1"/>
                    </a:cxn>
                    <a:cxn ang="T55">
                      <a:pos x="T2" y="T3"/>
                    </a:cxn>
                    <a:cxn ang="T56">
                      <a:pos x="T4" y="T5"/>
                    </a:cxn>
                    <a:cxn ang="T57">
                      <a:pos x="T6" y="T7"/>
                    </a:cxn>
                    <a:cxn ang="T58">
                      <a:pos x="T8" y="T9"/>
                    </a:cxn>
                    <a:cxn ang="T59">
                      <a:pos x="T10" y="T11"/>
                    </a:cxn>
                    <a:cxn ang="T60">
                      <a:pos x="T12" y="T13"/>
                    </a:cxn>
                    <a:cxn ang="T61">
                      <a:pos x="T14" y="T15"/>
                    </a:cxn>
                    <a:cxn ang="T62">
                      <a:pos x="T16" y="T17"/>
                    </a:cxn>
                    <a:cxn ang="T63">
                      <a:pos x="T18" y="T19"/>
                    </a:cxn>
                    <a:cxn ang="T64">
                      <a:pos x="T20" y="T21"/>
                    </a:cxn>
                    <a:cxn ang="T65">
                      <a:pos x="T22" y="T23"/>
                    </a:cxn>
                    <a:cxn ang="T66">
                      <a:pos x="T24" y="T25"/>
                    </a:cxn>
                    <a:cxn ang="T67">
                      <a:pos x="T26" y="T27"/>
                    </a:cxn>
                    <a:cxn ang="T68">
                      <a:pos x="T28" y="T29"/>
                    </a:cxn>
                    <a:cxn ang="T69">
                      <a:pos x="T30" y="T31"/>
                    </a:cxn>
                    <a:cxn ang="T70">
                      <a:pos x="T32" y="T33"/>
                    </a:cxn>
                    <a:cxn ang="T71">
                      <a:pos x="T34" y="T35"/>
                    </a:cxn>
                    <a:cxn ang="T72">
                      <a:pos x="T36" y="T37"/>
                    </a:cxn>
                    <a:cxn ang="T73">
                      <a:pos x="T38" y="T39"/>
                    </a:cxn>
                    <a:cxn ang="T74">
                      <a:pos x="T40" y="T41"/>
                    </a:cxn>
                    <a:cxn ang="T75">
                      <a:pos x="T42" y="T43"/>
                    </a:cxn>
                    <a:cxn ang="T76">
                      <a:pos x="T44" y="T45"/>
                    </a:cxn>
                    <a:cxn ang="T77">
                      <a:pos x="T46" y="T47"/>
                    </a:cxn>
                    <a:cxn ang="T78">
                      <a:pos x="T48" y="T49"/>
                    </a:cxn>
                    <a:cxn ang="T79">
                      <a:pos x="T50" y="T51"/>
                    </a:cxn>
                    <a:cxn ang="T80">
                      <a:pos x="T52" y="T53"/>
                    </a:cxn>
                  </a:cxnLst>
                  <a:rect l="0" t="0" r="r" b="b"/>
                  <a:pathLst>
                    <a:path w="397" h="510">
                      <a:moveTo>
                        <a:pt x="170" y="0"/>
                      </a:moveTo>
                      <a:lnTo>
                        <a:pt x="284" y="0"/>
                      </a:lnTo>
                      <a:lnTo>
                        <a:pt x="284" y="57"/>
                      </a:lnTo>
                      <a:lnTo>
                        <a:pt x="340" y="57"/>
                      </a:lnTo>
                      <a:lnTo>
                        <a:pt x="340" y="113"/>
                      </a:lnTo>
                      <a:lnTo>
                        <a:pt x="397" y="113"/>
                      </a:lnTo>
                      <a:lnTo>
                        <a:pt x="397" y="227"/>
                      </a:lnTo>
                      <a:lnTo>
                        <a:pt x="340" y="227"/>
                      </a:lnTo>
                      <a:lnTo>
                        <a:pt x="340" y="284"/>
                      </a:lnTo>
                      <a:lnTo>
                        <a:pt x="397" y="284"/>
                      </a:lnTo>
                      <a:lnTo>
                        <a:pt x="397" y="340"/>
                      </a:lnTo>
                      <a:lnTo>
                        <a:pt x="340" y="340"/>
                      </a:lnTo>
                      <a:lnTo>
                        <a:pt x="340" y="397"/>
                      </a:lnTo>
                      <a:lnTo>
                        <a:pt x="284" y="397"/>
                      </a:lnTo>
                      <a:lnTo>
                        <a:pt x="284" y="340"/>
                      </a:lnTo>
                      <a:lnTo>
                        <a:pt x="227" y="340"/>
                      </a:lnTo>
                      <a:lnTo>
                        <a:pt x="227" y="454"/>
                      </a:lnTo>
                      <a:lnTo>
                        <a:pt x="170" y="454"/>
                      </a:lnTo>
                      <a:lnTo>
                        <a:pt x="170" y="510"/>
                      </a:lnTo>
                      <a:lnTo>
                        <a:pt x="0" y="510"/>
                      </a:lnTo>
                      <a:lnTo>
                        <a:pt x="0" y="397"/>
                      </a:lnTo>
                      <a:lnTo>
                        <a:pt x="57" y="397"/>
                      </a:lnTo>
                      <a:lnTo>
                        <a:pt x="57" y="340"/>
                      </a:lnTo>
                      <a:lnTo>
                        <a:pt x="113" y="340"/>
                      </a:lnTo>
                      <a:lnTo>
                        <a:pt x="113" y="227"/>
                      </a:lnTo>
                      <a:lnTo>
                        <a:pt x="170" y="227"/>
                      </a:lnTo>
                      <a:lnTo>
                        <a:pt x="170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16" name="Freeform 973"/>
                <p:cNvSpPr>
                  <a:spLocks/>
                </p:cNvSpPr>
                <p:nvPr/>
              </p:nvSpPr>
              <p:spPr bwMode="auto">
                <a:xfrm>
                  <a:off x="10271125" y="3000375"/>
                  <a:ext cx="1439863" cy="1169988"/>
                </a:xfrm>
                <a:custGeom>
                  <a:avLst/>
                  <a:gdLst>
                    <a:gd name="T0" fmla="*/ 990600 w 907"/>
                    <a:gd name="T1" fmla="*/ 1169988 h 737"/>
                    <a:gd name="T2" fmla="*/ 990600 w 907"/>
                    <a:gd name="T3" fmla="*/ 990600 h 737"/>
                    <a:gd name="T4" fmla="*/ 900113 w 907"/>
                    <a:gd name="T5" fmla="*/ 990600 h 737"/>
                    <a:gd name="T6" fmla="*/ 900113 w 907"/>
                    <a:gd name="T7" fmla="*/ 900113 h 737"/>
                    <a:gd name="T8" fmla="*/ 1081088 w 907"/>
                    <a:gd name="T9" fmla="*/ 900113 h 737"/>
                    <a:gd name="T10" fmla="*/ 1081088 w 907"/>
                    <a:gd name="T11" fmla="*/ 809625 h 737"/>
                    <a:gd name="T12" fmla="*/ 1439863 w 907"/>
                    <a:gd name="T13" fmla="*/ 809625 h 737"/>
                    <a:gd name="T14" fmla="*/ 1439863 w 907"/>
                    <a:gd name="T15" fmla="*/ 630238 h 737"/>
                    <a:gd name="T16" fmla="*/ 1350963 w 907"/>
                    <a:gd name="T17" fmla="*/ 630238 h 737"/>
                    <a:gd name="T18" fmla="*/ 1350963 w 907"/>
                    <a:gd name="T19" fmla="*/ 269875 h 737"/>
                    <a:gd name="T20" fmla="*/ 1169988 w 907"/>
                    <a:gd name="T21" fmla="*/ 269875 h 737"/>
                    <a:gd name="T22" fmla="*/ 1169988 w 907"/>
                    <a:gd name="T23" fmla="*/ 360363 h 737"/>
                    <a:gd name="T24" fmla="*/ 990600 w 907"/>
                    <a:gd name="T25" fmla="*/ 360363 h 737"/>
                    <a:gd name="T26" fmla="*/ 990600 w 907"/>
                    <a:gd name="T27" fmla="*/ 179388 h 737"/>
                    <a:gd name="T28" fmla="*/ 1081088 w 907"/>
                    <a:gd name="T29" fmla="*/ 179388 h 737"/>
                    <a:gd name="T30" fmla="*/ 1081088 w 907"/>
                    <a:gd name="T31" fmla="*/ 90488 h 737"/>
                    <a:gd name="T32" fmla="*/ 809625 w 907"/>
                    <a:gd name="T33" fmla="*/ 90488 h 737"/>
                    <a:gd name="T34" fmla="*/ 809625 w 907"/>
                    <a:gd name="T35" fmla="*/ 179388 h 737"/>
                    <a:gd name="T36" fmla="*/ 450850 w 907"/>
                    <a:gd name="T37" fmla="*/ 179388 h 737"/>
                    <a:gd name="T38" fmla="*/ 450850 w 907"/>
                    <a:gd name="T39" fmla="*/ 0 h 737"/>
                    <a:gd name="T40" fmla="*/ 269875 w 907"/>
                    <a:gd name="T41" fmla="*/ 0 h 737"/>
                    <a:gd name="T42" fmla="*/ 269875 w 907"/>
                    <a:gd name="T43" fmla="*/ 90488 h 737"/>
                    <a:gd name="T44" fmla="*/ 90488 w 907"/>
                    <a:gd name="T45" fmla="*/ 90488 h 737"/>
                    <a:gd name="T46" fmla="*/ 90488 w 907"/>
                    <a:gd name="T47" fmla="*/ 179388 h 737"/>
                    <a:gd name="T48" fmla="*/ 180975 w 907"/>
                    <a:gd name="T49" fmla="*/ 179388 h 737"/>
                    <a:gd name="T50" fmla="*/ 180975 w 907"/>
                    <a:gd name="T51" fmla="*/ 269875 h 737"/>
                    <a:gd name="T52" fmla="*/ 269875 w 907"/>
                    <a:gd name="T53" fmla="*/ 269875 h 737"/>
                    <a:gd name="T54" fmla="*/ 269875 w 907"/>
                    <a:gd name="T55" fmla="*/ 360363 h 737"/>
                    <a:gd name="T56" fmla="*/ 180975 w 907"/>
                    <a:gd name="T57" fmla="*/ 360363 h 737"/>
                    <a:gd name="T58" fmla="*/ 180975 w 907"/>
                    <a:gd name="T59" fmla="*/ 539750 h 737"/>
                    <a:gd name="T60" fmla="*/ 0 w 907"/>
                    <a:gd name="T61" fmla="*/ 539750 h 737"/>
                    <a:gd name="T62" fmla="*/ 0 w 907"/>
                    <a:gd name="T63" fmla="*/ 809625 h 737"/>
                    <a:gd name="T64" fmla="*/ 90488 w 907"/>
                    <a:gd name="T65" fmla="*/ 809625 h 737"/>
                    <a:gd name="T66" fmla="*/ 90488 w 907"/>
                    <a:gd name="T67" fmla="*/ 720725 h 737"/>
                    <a:gd name="T68" fmla="*/ 269875 w 907"/>
                    <a:gd name="T69" fmla="*/ 720725 h 737"/>
                    <a:gd name="T70" fmla="*/ 269875 w 907"/>
                    <a:gd name="T71" fmla="*/ 900113 h 737"/>
                    <a:gd name="T72" fmla="*/ 180975 w 907"/>
                    <a:gd name="T73" fmla="*/ 900113 h 737"/>
                    <a:gd name="T74" fmla="*/ 180975 w 907"/>
                    <a:gd name="T75" fmla="*/ 990600 h 737"/>
                    <a:gd name="T76" fmla="*/ 630238 w 907"/>
                    <a:gd name="T77" fmla="*/ 990600 h 737"/>
                    <a:gd name="T78" fmla="*/ 630238 w 907"/>
                    <a:gd name="T79" fmla="*/ 1169988 h 737"/>
                    <a:gd name="T80" fmla="*/ 990600 w 907"/>
                    <a:gd name="T81" fmla="*/ 1169988 h 737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  <a:gd name="T102" fmla="*/ 0 60000 65536"/>
                    <a:gd name="T103" fmla="*/ 0 60000 65536"/>
                    <a:gd name="T104" fmla="*/ 0 60000 65536"/>
                    <a:gd name="T105" fmla="*/ 0 60000 65536"/>
                    <a:gd name="T106" fmla="*/ 0 60000 65536"/>
                    <a:gd name="T107" fmla="*/ 0 60000 65536"/>
                    <a:gd name="T108" fmla="*/ 0 60000 65536"/>
                    <a:gd name="T109" fmla="*/ 0 60000 65536"/>
                    <a:gd name="T110" fmla="*/ 0 60000 65536"/>
                    <a:gd name="T111" fmla="*/ 0 60000 65536"/>
                    <a:gd name="T112" fmla="*/ 0 60000 65536"/>
                    <a:gd name="T113" fmla="*/ 0 60000 65536"/>
                    <a:gd name="T114" fmla="*/ 0 60000 65536"/>
                    <a:gd name="T115" fmla="*/ 0 60000 65536"/>
                    <a:gd name="T116" fmla="*/ 0 60000 65536"/>
                    <a:gd name="T117" fmla="*/ 0 60000 65536"/>
                    <a:gd name="T118" fmla="*/ 0 60000 65536"/>
                    <a:gd name="T119" fmla="*/ 0 60000 65536"/>
                    <a:gd name="T120" fmla="*/ 0 60000 65536"/>
                    <a:gd name="T121" fmla="*/ 0 60000 65536"/>
                    <a:gd name="T122" fmla="*/ 0 60000 65536"/>
                  </a:gdLst>
                  <a:ahLst/>
                  <a:cxnLst>
                    <a:cxn ang="T82">
                      <a:pos x="T0" y="T1"/>
                    </a:cxn>
                    <a:cxn ang="T83">
                      <a:pos x="T2" y="T3"/>
                    </a:cxn>
                    <a:cxn ang="T84">
                      <a:pos x="T4" y="T5"/>
                    </a:cxn>
                    <a:cxn ang="T85">
                      <a:pos x="T6" y="T7"/>
                    </a:cxn>
                    <a:cxn ang="T86">
                      <a:pos x="T8" y="T9"/>
                    </a:cxn>
                    <a:cxn ang="T87">
                      <a:pos x="T10" y="T11"/>
                    </a:cxn>
                    <a:cxn ang="T88">
                      <a:pos x="T12" y="T13"/>
                    </a:cxn>
                    <a:cxn ang="T89">
                      <a:pos x="T14" y="T15"/>
                    </a:cxn>
                    <a:cxn ang="T90">
                      <a:pos x="T16" y="T17"/>
                    </a:cxn>
                    <a:cxn ang="T91">
                      <a:pos x="T18" y="T19"/>
                    </a:cxn>
                    <a:cxn ang="T92">
                      <a:pos x="T20" y="T21"/>
                    </a:cxn>
                    <a:cxn ang="T93">
                      <a:pos x="T22" y="T23"/>
                    </a:cxn>
                    <a:cxn ang="T94">
                      <a:pos x="T24" y="T25"/>
                    </a:cxn>
                    <a:cxn ang="T95">
                      <a:pos x="T26" y="T27"/>
                    </a:cxn>
                    <a:cxn ang="T96">
                      <a:pos x="T28" y="T29"/>
                    </a:cxn>
                    <a:cxn ang="T97">
                      <a:pos x="T30" y="T31"/>
                    </a:cxn>
                    <a:cxn ang="T98">
                      <a:pos x="T32" y="T33"/>
                    </a:cxn>
                    <a:cxn ang="T99">
                      <a:pos x="T34" y="T35"/>
                    </a:cxn>
                    <a:cxn ang="T100">
                      <a:pos x="T36" y="T37"/>
                    </a:cxn>
                    <a:cxn ang="T101">
                      <a:pos x="T38" y="T39"/>
                    </a:cxn>
                    <a:cxn ang="T102">
                      <a:pos x="T40" y="T41"/>
                    </a:cxn>
                    <a:cxn ang="T103">
                      <a:pos x="T42" y="T43"/>
                    </a:cxn>
                    <a:cxn ang="T104">
                      <a:pos x="T44" y="T45"/>
                    </a:cxn>
                    <a:cxn ang="T105">
                      <a:pos x="T46" y="T47"/>
                    </a:cxn>
                    <a:cxn ang="T106">
                      <a:pos x="T48" y="T49"/>
                    </a:cxn>
                    <a:cxn ang="T107">
                      <a:pos x="T50" y="T51"/>
                    </a:cxn>
                    <a:cxn ang="T108">
                      <a:pos x="T52" y="T53"/>
                    </a:cxn>
                    <a:cxn ang="T109">
                      <a:pos x="T54" y="T55"/>
                    </a:cxn>
                    <a:cxn ang="T110">
                      <a:pos x="T56" y="T57"/>
                    </a:cxn>
                    <a:cxn ang="T111">
                      <a:pos x="T58" y="T59"/>
                    </a:cxn>
                    <a:cxn ang="T112">
                      <a:pos x="T60" y="T61"/>
                    </a:cxn>
                    <a:cxn ang="T113">
                      <a:pos x="T62" y="T63"/>
                    </a:cxn>
                    <a:cxn ang="T114">
                      <a:pos x="T64" y="T65"/>
                    </a:cxn>
                    <a:cxn ang="T115">
                      <a:pos x="T66" y="T67"/>
                    </a:cxn>
                    <a:cxn ang="T116">
                      <a:pos x="T68" y="T69"/>
                    </a:cxn>
                    <a:cxn ang="T117">
                      <a:pos x="T70" y="T71"/>
                    </a:cxn>
                    <a:cxn ang="T118">
                      <a:pos x="T72" y="T73"/>
                    </a:cxn>
                    <a:cxn ang="T119">
                      <a:pos x="T74" y="T75"/>
                    </a:cxn>
                    <a:cxn ang="T120">
                      <a:pos x="T76" y="T77"/>
                    </a:cxn>
                    <a:cxn ang="T121">
                      <a:pos x="T78" y="T79"/>
                    </a:cxn>
                    <a:cxn ang="T122">
                      <a:pos x="T80" y="T81"/>
                    </a:cxn>
                  </a:cxnLst>
                  <a:rect l="0" t="0" r="r" b="b"/>
                  <a:pathLst>
                    <a:path w="907" h="737">
                      <a:moveTo>
                        <a:pt x="624" y="737"/>
                      </a:moveTo>
                      <a:lnTo>
                        <a:pt x="624" y="624"/>
                      </a:lnTo>
                      <a:lnTo>
                        <a:pt x="567" y="624"/>
                      </a:lnTo>
                      <a:lnTo>
                        <a:pt x="567" y="567"/>
                      </a:lnTo>
                      <a:lnTo>
                        <a:pt x="681" y="567"/>
                      </a:lnTo>
                      <a:lnTo>
                        <a:pt x="681" y="510"/>
                      </a:lnTo>
                      <a:lnTo>
                        <a:pt x="907" y="510"/>
                      </a:lnTo>
                      <a:lnTo>
                        <a:pt x="907" y="397"/>
                      </a:lnTo>
                      <a:lnTo>
                        <a:pt x="851" y="397"/>
                      </a:lnTo>
                      <a:lnTo>
                        <a:pt x="851" y="170"/>
                      </a:lnTo>
                      <a:lnTo>
                        <a:pt x="737" y="170"/>
                      </a:lnTo>
                      <a:lnTo>
                        <a:pt x="737" y="227"/>
                      </a:lnTo>
                      <a:lnTo>
                        <a:pt x="624" y="227"/>
                      </a:lnTo>
                      <a:lnTo>
                        <a:pt x="624" y="113"/>
                      </a:lnTo>
                      <a:lnTo>
                        <a:pt x="681" y="113"/>
                      </a:lnTo>
                      <a:lnTo>
                        <a:pt x="681" y="57"/>
                      </a:lnTo>
                      <a:lnTo>
                        <a:pt x="510" y="57"/>
                      </a:lnTo>
                      <a:lnTo>
                        <a:pt x="510" y="113"/>
                      </a:lnTo>
                      <a:lnTo>
                        <a:pt x="284" y="113"/>
                      </a:lnTo>
                      <a:lnTo>
                        <a:pt x="284" y="0"/>
                      </a:lnTo>
                      <a:lnTo>
                        <a:pt x="170" y="0"/>
                      </a:lnTo>
                      <a:lnTo>
                        <a:pt x="170" y="57"/>
                      </a:lnTo>
                      <a:lnTo>
                        <a:pt x="57" y="57"/>
                      </a:lnTo>
                      <a:lnTo>
                        <a:pt x="57" y="113"/>
                      </a:lnTo>
                      <a:lnTo>
                        <a:pt x="114" y="113"/>
                      </a:lnTo>
                      <a:lnTo>
                        <a:pt x="114" y="170"/>
                      </a:lnTo>
                      <a:lnTo>
                        <a:pt x="170" y="170"/>
                      </a:lnTo>
                      <a:lnTo>
                        <a:pt x="170" y="227"/>
                      </a:lnTo>
                      <a:lnTo>
                        <a:pt x="114" y="227"/>
                      </a:lnTo>
                      <a:lnTo>
                        <a:pt x="114" y="340"/>
                      </a:lnTo>
                      <a:lnTo>
                        <a:pt x="0" y="340"/>
                      </a:lnTo>
                      <a:lnTo>
                        <a:pt x="0" y="510"/>
                      </a:lnTo>
                      <a:lnTo>
                        <a:pt x="57" y="510"/>
                      </a:lnTo>
                      <a:lnTo>
                        <a:pt x="57" y="454"/>
                      </a:lnTo>
                      <a:lnTo>
                        <a:pt x="170" y="454"/>
                      </a:lnTo>
                      <a:lnTo>
                        <a:pt x="170" y="567"/>
                      </a:lnTo>
                      <a:lnTo>
                        <a:pt x="114" y="567"/>
                      </a:lnTo>
                      <a:lnTo>
                        <a:pt x="114" y="624"/>
                      </a:lnTo>
                      <a:lnTo>
                        <a:pt x="397" y="624"/>
                      </a:lnTo>
                      <a:lnTo>
                        <a:pt x="397" y="737"/>
                      </a:lnTo>
                      <a:lnTo>
                        <a:pt x="624" y="73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17" name="Freeform 974"/>
                <p:cNvSpPr>
                  <a:spLocks/>
                </p:cNvSpPr>
                <p:nvPr/>
              </p:nvSpPr>
              <p:spPr bwMode="auto">
                <a:xfrm>
                  <a:off x="11171238" y="3360738"/>
                  <a:ext cx="1081087" cy="1260475"/>
                </a:xfrm>
                <a:custGeom>
                  <a:avLst/>
                  <a:gdLst>
                    <a:gd name="T0" fmla="*/ 450850 w 681"/>
                    <a:gd name="T1" fmla="*/ 0 h 794"/>
                    <a:gd name="T2" fmla="*/ 450850 w 681"/>
                    <a:gd name="T3" fmla="*/ 269875 h 794"/>
                    <a:gd name="T4" fmla="*/ 539750 w 681"/>
                    <a:gd name="T5" fmla="*/ 269875 h 794"/>
                    <a:gd name="T6" fmla="*/ 539750 w 681"/>
                    <a:gd name="T7" fmla="*/ 449263 h 794"/>
                    <a:gd name="T8" fmla="*/ 180975 w 681"/>
                    <a:gd name="T9" fmla="*/ 449263 h 794"/>
                    <a:gd name="T10" fmla="*/ 180975 w 681"/>
                    <a:gd name="T11" fmla="*/ 539750 h 794"/>
                    <a:gd name="T12" fmla="*/ 0 w 681"/>
                    <a:gd name="T13" fmla="*/ 539750 h 794"/>
                    <a:gd name="T14" fmla="*/ 0 w 681"/>
                    <a:gd name="T15" fmla="*/ 630238 h 794"/>
                    <a:gd name="T16" fmla="*/ 90487 w 681"/>
                    <a:gd name="T17" fmla="*/ 630238 h 794"/>
                    <a:gd name="T18" fmla="*/ 90487 w 681"/>
                    <a:gd name="T19" fmla="*/ 809625 h 794"/>
                    <a:gd name="T20" fmla="*/ 180975 w 681"/>
                    <a:gd name="T21" fmla="*/ 809625 h 794"/>
                    <a:gd name="T22" fmla="*/ 180975 w 681"/>
                    <a:gd name="T23" fmla="*/ 900113 h 794"/>
                    <a:gd name="T24" fmla="*/ 269875 w 681"/>
                    <a:gd name="T25" fmla="*/ 900113 h 794"/>
                    <a:gd name="T26" fmla="*/ 269875 w 681"/>
                    <a:gd name="T27" fmla="*/ 989013 h 794"/>
                    <a:gd name="T28" fmla="*/ 360362 w 681"/>
                    <a:gd name="T29" fmla="*/ 989013 h 794"/>
                    <a:gd name="T30" fmla="*/ 360362 w 681"/>
                    <a:gd name="T31" fmla="*/ 1169988 h 794"/>
                    <a:gd name="T32" fmla="*/ 450850 w 681"/>
                    <a:gd name="T33" fmla="*/ 1169988 h 794"/>
                    <a:gd name="T34" fmla="*/ 450850 w 681"/>
                    <a:gd name="T35" fmla="*/ 1260475 h 794"/>
                    <a:gd name="T36" fmla="*/ 720725 w 681"/>
                    <a:gd name="T37" fmla="*/ 1260475 h 794"/>
                    <a:gd name="T38" fmla="*/ 720725 w 681"/>
                    <a:gd name="T39" fmla="*/ 989013 h 794"/>
                    <a:gd name="T40" fmla="*/ 809625 w 681"/>
                    <a:gd name="T41" fmla="*/ 989013 h 794"/>
                    <a:gd name="T42" fmla="*/ 809625 w 681"/>
                    <a:gd name="T43" fmla="*/ 809625 h 794"/>
                    <a:gd name="T44" fmla="*/ 900112 w 681"/>
                    <a:gd name="T45" fmla="*/ 809625 h 794"/>
                    <a:gd name="T46" fmla="*/ 900112 w 681"/>
                    <a:gd name="T47" fmla="*/ 630238 h 794"/>
                    <a:gd name="T48" fmla="*/ 900112 w 681"/>
                    <a:gd name="T49" fmla="*/ 449263 h 794"/>
                    <a:gd name="T50" fmla="*/ 900112 w 681"/>
                    <a:gd name="T51" fmla="*/ 360363 h 794"/>
                    <a:gd name="T52" fmla="*/ 990600 w 681"/>
                    <a:gd name="T53" fmla="*/ 360363 h 794"/>
                    <a:gd name="T54" fmla="*/ 990600 w 681"/>
                    <a:gd name="T55" fmla="*/ 269875 h 794"/>
                    <a:gd name="T56" fmla="*/ 1081087 w 681"/>
                    <a:gd name="T57" fmla="*/ 269875 h 794"/>
                    <a:gd name="T58" fmla="*/ 1081087 w 681"/>
                    <a:gd name="T59" fmla="*/ 179388 h 794"/>
                    <a:gd name="T60" fmla="*/ 809625 w 681"/>
                    <a:gd name="T61" fmla="*/ 179388 h 794"/>
                    <a:gd name="T62" fmla="*/ 809625 w 681"/>
                    <a:gd name="T63" fmla="*/ 88900 h 794"/>
                    <a:gd name="T64" fmla="*/ 809625 w 681"/>
                    <a:gd name="T65" fmla="*/ 0 h 794"/>
                    <a:gd name="T66" fmla="*/ 450850 w 681"/>
                    <a:gd name="T67" fmla="*/ 0 h 794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</a:gdLst>
                  <a:ahLst/>
                  <a:cxnLst>
                    <a:cxn ang="T68">
                      <a:pos x="T0" y="T1"/>
                    </a:cxn>
                    <a:cxn ang="T69">
                      <a:pos x="T2" y="T3"/>
                    </a:cxn>
                    <a:cxn ang="T70">
                      <a:pos x="T4" y="T5"/>
                    </a:cxn>
                    <a:cxn ang="T71">
                      <a:pos x="T6" y="T7"/>
                    </a:cxn>
                    <a:cxn ang="T72">
                      <a:pos x="T8" y="T9"/>
                    </a:cxn>
                    <a:cxn ang="T73">
                      <a:pos x="T10" y="T11"/>
                    </a:cxn>
                    <a:cxn ang="T74">
                      <a:pos x="T12" y="T13"/>
                    </a:cxn>
                    <a:cxn ang="T75">
                      <a:pos x="T14" y="T15"/>
                    </a:cxn>
                    <a:cxn ang="T76">
                      <a:pos x="T16" y="T17"/>
                    </a:cxn>
                    <a:cxn ang="T77">
                      <a:pos x="T18" y="T19"/>
                    </a:cxn>
                    <a:cxn ang="T78">
                      <a:pos x="T20" y="T21"/>
                    </a:cxn>
                    <a:cxn ang="T79">
                      <a:pos x="T22" y="T23"/>
                    </a:cxn>
                    <a:cxn ang="T80">
                      <a:pos x="T24" y="T25"/>
                    </a:cxn>
                    <a:cxn ang="T81">
                      <a:pos x="T26" y="T27"/>
                    </a:cxn>
                    <a:cxn ang="T82">
                      <a:pos x="T28" y="T29"/>
                    </a:cxn>
                    <a:cxn ang="T83">
                      <a:pos x="T30" y="T31"/>
                    </a:cxn>
                    <a:cxn ang="T84">
                      <a:pos x="T32" y="T33"/>
                    </a:cxn>
                    <a:cxn ang="T85">
                      <a:pos x="T34" y="T35"/>
                    </a:cxn>
                    <a:cxn ang="T86">
                      <a:pos x="T36" y="T37"/>
                    </a:cxn>
                    <a:cxn ang="T87">
                      <a:pos x="T38" y="T39"/>
                    </a:cxn>
                    <a:cxn ang="T88">
                      <a:pos x="T40" y="T41"/>
                    </a:cxn>
                    <a:cxn ang="T89">
                      <a:pos x="T42" y="T43"/>
                    </a:cxn>
                    <a:cxn ang="T90">
                      <a:pos x="T44" y="T45"/>
                    </a:cxn>
                    <a:cxn ang="T91">
                      <a:pos x="T46" y="T47"/>
                    </a:cxn>
                    <a:cxn ang="T92">
                      <a:pos x="T48" y="T49"/>
                    </a:cxn>
                    <a:cxn ang="T93">
                      <a:pos x="T50" y="T51"/>
                    </a:cxn>
                    <a:cxn ang="T94">
                      <a:pos x="T52" y="T53"/>
                    </a:cxn>
                    <a:cxn ang="T95">
                      <a:pos x="T54" y="T55"/>
                    </a:cxn>
                    <a:cxn ang="T96">
                      <a:pos x="T56" y="T57"/>
                    </a:cxn>
                    <a:cxn ang="T97">
                      <a:pos x="T58" y="T59"/>
                    </a:cxn>
                    <a:cxn ang="T98">
                      <a:pos x="T60" y="T61"/>
                    </a:cxn>
                    <a:cxn ang="T99">
                      <a:pos x="T62" y="T63"/>
                    </a:cxn>
                    <a:cxn ang="T100">
                      <a:pos x="T64" y="T65"/>
                    </a:cxn>
                    <a:cxn ang="T101">
                      <a:pos x="T66" y="T67"/>
                    </a:cxn>
                  </a:cxnLst>
                  <a:rect l="0" t="0" r="r" b="b"/>
                  <a:pathLst>
                    <a:path w="681" h="794">
                      <a:moveTo>
                        <a:pt x="284" y="0"/>
                      </a:moveTo>
                      <a:lnTo>
                        <a:pt x="284" y="170"/>
                      </a:lnTo>
                      <a:lnTo>
                        <a:pt x="340" y="170"/>
                      </a:lnTo>
                      <a:lnTo>
                        <a:pt x="340" y="283"/>
                      </a:lnTo>
                      <a:lnTo>
                        <a:pt x="114" y="283"/>
                      </a:lnTo>
                      <a:lnTo>
                        <a:pt x="114" y="340"/>
                      </a:lnTo>
                      <a:lnTo>
                        <a:pt x="0" y="340"/>
                      </a:lnTo>
                      <a:lnTo>
                        <a:pt x="0" y="397"/>
                      </a:lnTo>
                      <a:lnTo>
                        <a:pt x="57" y="397"/>
                      </a:lnTo>
                      <a:lnTo>
                        <a:pt x="57" y="510"/>
                      </a:lnTo>
                      <a:lnTo>
                        <a:pt x="114" y="510"/>
                      </a:lnTo>
                      <a:lnTo>
                        <a:pt x="114" y="567"/>
                      </a:lnTo>
                      <a:lnTo>
                        <a:pt x="170" y="567"/>
                      </a:lnTo>
                      <a:lnTo>
                        <a:pt x="170" y="623"/>
                      </a:lnTo>
                      <a:lnTo>
                        <a:pt x="227" y="623"/>
                      </a:lnTo>
                      <a:lnTo>
                        <a:pt x="227" y="737"/>
                      </a:lnTo>
                      <a:lnTo>
                        <a:pt x="284" y="737"/>
                      </a:lnTo>
                      <a:lnTo>
                        <a:pt x="284" y="794"/>
                      </a:lnTo>
                      <a:lnTo>
                        <a:pt x="454" y="794"/>
                      </a:lnTo>
                      <a:lnTo>
                        <a:pt x="454" y="623"/>
                      </a:lnTo>
                      <a:lnTo>
                        <a:pt x="510" y="623"/>
                      </a:lnTo>
                      <a:lnTo>
                        <a:pt x="510" y="510"/>
                      </a:lnTo>
                      <a:lnTo>
                        <a:pt x="567" y="510"/>
                      </a:lnTo>
                      <a:lnTo>
                        <a:pt x="567" y="397"/>
                      </a:lnTo>
                      <a:lnTo>
                        <a:pt x="567" y="283"/>
                      </a:lnTo>
                      <a:lnTo>
                        <a:pt x="567" y="227"/>
                      </a:lnTo>
                      <a:lnTo>
                        <a:pt x="624" y="227"/>
                      </a:lnTo>
                      <a:lnTo>
                        <a:pt x="624" y="170"/>
                      </a:lnTo>
                      <a:lnTo>
                        <a:pt x="681" y="170"/>
                      </a:lnTo>
                      <a:lnTo>
                        <a:pt x="681" y="113"/>
                      </a:lnTo>
                      <a:lnTo>
                        <a:pt x="510" y="113"/>
                      </a:lnTo>
                      <a:lnTo>
                        <a:pt x="510" y="56"/>
                      </a:lnTo>
                      <a:lnTo>
                        <a:pt x="510" y="0"/>
                      </a:lnTo>
                      <a:lnTo>
                        <a:pt x="284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18" name="Freeform 975"/>
                <p:cNvSpPr>
                  <a:spLocks/>
                </p:cNvSpPr>
                <p:nvPr/>
              </p:nvSpPr>
              <p:spPr bwMode="auto">
                <a:xfrm>
                  <a:off x="11441113" y="3900488"/>
                  <a:ext cx="1081087" cy="1890712"/>
                </a:xfrm>
                <a:custGeom>
                  <a:avLst/>
                  <a:gdLst>
                    <a:gd name="T0" fmla="*/ 630237 w 681"/>
                    <a:gd name="T1" fmla="*/ 0 h 1191"/>
                    <a:gd name="T2" fmla="*/ 720725 w 681"/>
                    <a:gd name="T3" fmla="*/ 0 h 1191"/>
                    <a:gd name="T4" fmla="*/ 720725 w 681"/>
                    <a:gd name="T5" fmla="*/ 90487 h 1191"/>
                    <a:gd name="T6" fmla="*/ 720725 w 681"/>
                    <a:gd name="T7" fmla="*/ 179387 h 1191"/>
                    <a:gd name="T8" fmla="*/ 811212 w 681"/>
                    <a:gd name="T9" fmla="*/ 179387 h 1191"/>
                    <a:gd name="T10" fmla="*/ 811212 w 681"/>
                    <a:gd name="T11" fmla="*/ 539750 h 1191"/>
                    <a:gd name="T12" fmla="*/ 900112 w 681"/>
                    <a:gd name="T13" fmla="*/ 539750 h 1191"/>
                    <a:gd name="T14" fmla="*/ 900112 w 681"/>
                    <a:gd name="T15" fmla="*/ 630237 h 1191"/>
                    <a:gd name="T16" fmla="*/ 990600 w 681"/>
                    <a:gd name="T17" fmla="*/ 630237 h 1191"/>
                    <a:gd name="T18" fmla="*/ 990600 w 681"/>
                    <a:gd name="T19" fmla="*/ 720725 h 1191"/>
                    <a:gd name="T20" fmla="*/ 1081087 w 681"/>
                    <a:gd name="T21" fmla="*/ 720725 h 1191"/>
                    <a:gd name="T22" fmla="*/ 1081087 w 681"/>
                    <a:gd name="T23" fmla="*/ 990600 h 1191"/>
                    <a:gd name="T24" fmla="*/ 990600 w 681"/>
                    <a:gd name="T25" fmla="*/ 990600 h 1191"/>
                    <a:gd name="T26" fmla="*/ 990600 w 681"/>
                    <a:gd name="T27" fmla="*/ 1079500 h 1191"/>
                    <a:gd name="T28" fmla="*/ 900112 w 681"/>
                    <a:gd name="T29" fmla="*/ 1079500 h 1191"/>
                    <a:gd name="T30" fmla="*/ 900112 w 681"/>
                    <a:gd name="T31" fmla="*/ 1169987 h 1191"/>
                    <a:gd name="T32" fmla="*/ 720725 w 681"/>
                    <a:gd name="T33" fmla="*/ 1169987 h 1191"/>
                    <a:gd name="T34" fmla="*/ 720725 w 681"/>
                    <a:gd name="T35" fmla="*/ 1260475 h 1191"/>
                    <a:gd name="T36" fmla="*/ 630237 w 681"/>
                    <a:gd name="T37" fmla="*/ 1260475 h 1191"/>
                    <a:gd name="T38" fmla="*/ 630237 w 681"/>
                    <a:gd name="T39" fmla="*/ 1800225 h 1191"/>
                    <a:gd name="T40" fmla="*/ 450850 w 681"/>
                    <a:gd name="T41" fmla="*/ 1800225 h 1191"/>
                    <a:gd name="T42" fmla="*/ 450850 w 681"/>
                    <a:gd name="T43" fmla="*/ 1890712 h 1191"/>
                    <a:gd name="T44" fmla="*/ 269875 w 681"/>
                    <a:gd name="T45" fmla="*/ 1890712 h 1191"/>
                    <a:gd name="T46" fmla="*/ 269875 w 681"/>
                    <a:gd name="T47" fmla="*/ 1800225 h 1191"/>
                    <a:gd name="T48" fmla="*/ 180975 w 681"/>
                    <a:gd name="T49" fmla="*/ 1800225 h 1191"/>
                    <a:gd name="T50" fmla="*/ 180975 w 681"/>
                    <a:gd name="T51" fmla="*/ 990600 h 1191"/>
                    <a:gd name="T52" fmla="*/ 90487 w 681"/>
                    <a:gd name="T53" fmla="*/ 990600 h 1191"/>
                    <a:gd name="T54" fmla="*/ 90487 w 681"/>
                    <a:gd name="T55" fmla="*/ 900112 h 1191"/>
                    <a:gd name="T56" fmla="*/ 0 w 681"/>
                    <a:gd name="T57" fmla="*/ 900112 h 1191"/>
                    <a:gd name="T58" fmla="*/ 0 w 681"/>
                    <a:gd name="T59" fmla="*/ 809625 h 1191"/>
                    <a:gd name="T60" fmla="*/ 90487 w 681"/>
                    <a:gd name="T61" fmla="*/ 809625 h 1191"/>
                    <a:gd name="T62" fmla="*/ 90487 w 681"/>
                    <a:gd name="T63" fmla="*/ 720725 h 1191"/>
                    <a:gd name="T64" fmla="*/ 0 w 681"/>
                    <a:gd name="T65" fmla="*/ 720725 h 1191"/>
                    <a:gd name="T66" fmla="*/ 0 w 681"/>
                    <a:gd name="T67" fmla="*/ 630237 h 1191"/>
                    <a:gd name="T68" fmla="*/ 180975 w 681"/>
                    <a:gd name="T69" fmla="*/ 630237 h 1191"/>
                    <a:gd name="T70" fmla="*/ 180975 w 681"/>
                    <a:gd name="T71" fmla="*/ 720725 h 1191"/>
                    <a:gd name="T72" fmla="*/ 450850 w 681"/>
                    <a:gd name="T73" fmla="*/ 720725 h 1191"/>
                    <a:gd name="T74" fmla="*/ 450850 w 681"/>
                    <a:gd name="T75" fmla="*/ 449262 h 1191"/>
                    <a:gd name="T76" fmla="*/ 539750 w 681"/>
                    <a:gd name="T77" fmla="*/ 449262 h 1191"/>
                    <a:gd name="T78" fmla="*/ 539750 w 681"/>
                    <a:gd name="T79" fmla="*/ 269875 h 1191"/>
                    <a:gd name="T80" fmla="*/ 630237 w 681"/>
                    <a:gd name="T81" fmla="*/ 269875 h 1191"/>
                    <a:gd name="T82" fmla="*/ 630237 w 681"/>
                    <a:gd name="T83" fmla="*/ 0 h 1191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  <a:gd name="T102" fmla="*/ 0 60000 65536"/>
                    <a:gd name="T103" fmla="*/ 0 60000 65536"/>
                    <a:gd name="T104" fmla="*/ 0 60000 65536"/>
                    <a:gd name="T105" fmla="*/ 0 60000 65536"/>
                    <a:gd name="T106" fmla="*/ 0 60000 65536"/>
                    <a:gd name="T107" fmla="*/ 0 60000 65536"/>
                    <a:gd name="T108" fmla="*/ 0 60000 65536"/>
                    <a:gd name="T109" fmla="*/ 0 60000 65536"/>
                    <a:gd name="T110" fmla="*/ 0 60000 65536"/>
                    <a:gd name="T111" fmla="*/ 0 60000 65536"/>
                    <a:gd name="T112" fmla="*/ 0 60000 65536"/>
                    <a:gd name="T113" fmla="*/ 0 60000 65536"/>
                    <a:gd name="T114" fmla="*/ 0 60000 65536"/>
                    <a:gd name="T115" fmla="*/ 0 60000 65536"/>
                    <a:gd name="T116" fmla="*/ 0 60000 65536"/>
                    <a:gd name="T117" fmla="*/ 0 60000 65536"/>
                    <a:gd name="T118" fmla="*/ 0 60000 65536"/>
                    <a:gd name="T119" fmla="*/ 0 60000 65536"/>
                    <a:gd name="T120" fmla="*/ 0 60000 65536"/>
                    <a:gd name="T121" fmla="*/ 0 60000 65536"/>
                    <a:gd name="T122" fmla="*/ 0 60000 65536"/>
                    <a:gd name="T123" fmla="*/ 0 60000 65536"/>
                    <a:gd name="T124" fmla="*/ 0 60000 65536"/>
                    <a:gd name="T125" fmla="*/ 0 60000 65536"/>
                  </a:gdLst>
                  <a:ahLst/>
                  <a:cxnLst>
                    <a:cxn ang="T84">
                      <a:pos x="T0" y="T1"/>
                    </a:cxn>
                    <a:cxn ang="T85">
                      <a:pos x="T2" y="T3"/>
                    </a:cxn>
                    <a:cxn ang="T86">
                      <a:pos x="T4" y="T5"/>
                    </a:cxn>
                    <a:cxn ang="T87">
                      <a:pos x="T6" y="T7"/>
                    </a:cxn>
                    <a:cxn ang="T88">
                      <a:pos x="T8" y="T9"/>
                    </a:cxn>
                    <a:cxn ang="T89">
                      <a:pos x="T10" y="T11"/>
                    </a:cxn>
                    <a:cxn ang="T90">
                      <a:pos x="T12" y="T13"/>
                    </a:cxn>
                    <a:cxn ang="T91">
                      <a:pos x="T14" y="T15"/>
                    </a:cxn>
                    <a:cxn ang="T92">
                      <a:pos x="T16" y="T17"/>
                    </a:cxn>
                    <a:cxn ang="T93">
                      <a:pos x="T18" y="T19"/>
                    </a:cxn>
                    <a:cxn ang="T94">
                      <a:pos x="T20" y="T21"/>
                    </a:cxn>
                    <a:cxn ang="T95">
                      <a:pos x="T22" y="T23"/>
                    </a:cxn>
                    <a:cxn ang="T96">
                      <a:pos x="T24" y="T25"/>
                    </a:cxn>
                    <a:cxn ang="T97">
                      <a:pos x="T26" y="T27"/>
                    </a:cxn>
                    <a:cxn ang="T98">
                      <a:pos x="T28" y="T29"/>
                    </a:cxn>
                    <a:cxn ang="T99">
                      <a:pos x="T30" y="T31"/>
                    </a:cxn>
                    <a:cxn ang="T100">
                      <a:pos x="T32" y="T33"/>
                    </a:cxn>
                    <a:cxn ang="T101">
                      <a:pos x="T34" y="T35"/>
                    </a:cxn>
                    <a:cxn ang="T102">
                      <a:pos x="T36" y="T37"/>
                    </a:cxn>
                    <a:cxn ang="T103">
                      <a:pos x="T38" y="T39"/>
                    </a:cxn>
                    <a:cxn ang="T104">
                      <a:pos x="T40" y="T41"/>
                    </a:cxn>
                    <a:cxn ang="T105">
                      <a:pos x="T42" y="T43"/>
                    </a:cxn>
                    <a:cxn ang="T106">
                      <a:pos x="T44" y="T45"/>
                    </a:cxn>
                    <a:cxn ang="T107">
                      <a:pos x="T46" y="T47"/>
                    </a:cxn>
                    <a:cxn ang="T108">
                      <a:pos x="T48" y="T49"/>
                    </a:cxn>
                    <a:cxn ang="T109">
                      <a:pos x="T50" y="T51"/>
                    </a:cxn>
                    <a:cxn ang="T110">
                      <a:pos x="T52" y="T53"/>
                    </a:cxn>
                    <a:cxn ang="T111">
                      <a:pos x="T54" y="T55"/>
                    </a:cxn>
                    <a:cxn ang="T112">
                      <a:pos x="T56" y="T57"/>
                    </a:cxn>
                    <a:cxn ang="T113">
                      <a:pos x="T58" y="T59"/>
                    </a:cxn>
                    <a:cxn ang="T114">
                      <a:pos x="T60" y="T61"/>
                    </a:cxn>
                    <a:cxn ang="T115">
                      <a:pos x="T62" y="T63"/>
                    </a:cxn>
                    <a:cxn ang="T116">
                      <a:pos x="T64" y="T65"/>
                    </a:cxn>
                    <a:cxn ang="T117">
                      <a:pos x="T66" y="T67"/>
                    </a:cxn>
                    <a:cxn ang="T118">
                      <a:pos x="T68" y="T69"/>
                    </a:cxn>
                    <a:cxn ang="T119">
                      <a:pos x="T70" y="T71"/>
                    </a:cxn>
                    <a:cxn ang="T120">
                      <a:pos x="T72" y="T73"/>
                    </a:cxn>
                    <a:cxn ang="T121">
                      <a:pos x="T74" y="T75"/>
                    </a:cxn>
                    <a:cxn ang="T122">
                      <a:pos x="T76" y="T77"/>
                    </a:cxn>
                    <a:cxn ang="T123">
                      <a:pos x="T78" y="T79"/>
                    </a:cxn>
                    <a:cxn ang="T124">
                      <a:pos x="T80" y="T81"/>
                    </a:cxn>
                    <a:cxn ang="T125">
                      <a:pos x="T82" y="T83"/>
                    </a:cxn>
                  </a:cxnLst>
                  <a:rect l="0" t="0" r="r" b="b"/>
                  <a:pathLst>
                    <a:path w="681" h="1191">
                      <a:moveTo>
                        <a:pt x="397" y="0"/>
                      </a:moveTo>
                      <a:lnTo>
                        <a:pt x="454" y="0"/>
                      </a:lnTo>
                      <a:lnTo>
                        <a:pt x="454" y="57"/>
                      </a:lnTo>
                      <a:lnTo>
                        <a:pt x="454" y="113"/>
                      </a:lnTo>
                      <a:lnTo>
                        <a:pt x="511" y="113"/>
                      </a:lnTo>
                      <a:lnTo>
                        <a:pt x="511" y="340"/>
                      </a:lnTo>
                      <a:lnTo>
                        <a:pt x="567" y="340"/>
                      </a:lnTo>
                      <a:lnTo>
                        <a:pt x="567" y="397"/>
                      </a:lnTo>
                      <a:lnTo>
                        <a:pt x="624" y="397"/>
                      </a:lnTo>
                      <a:lnTo>
                        <a:pt x="624" y="454"/>
                      </a:lnTo>
                      <a:lnTo>
                        <a:pt x="681" y="454"/>
                      </a:lnTo>
                      <a:lnTo>
                        <a:pt x="681" y="624"/>
                      </a:lnTo>
                      <a:lnTo>
                        <a:pt x="624" y="624"/>
                      </a:lnTo>
                      <a:lnTo>
                        <a:pt x="624" y="680"/>
                      </a:lnTo>
                      <a:lnTo>
                        <a:pt x="567" y="680"/>
                      </a:lnTo>
                      <a:lnTo>
                        <a:pt x="567" y="737"/>
                      </a:lnTo>
                      <a:lnTo>
                        <a:pt x="454" y="737"/>
                      </a:lnTo>
                      <a:lnTo>
                        <a:pt x="454" y="794"/>
                      </a:lnTo>
                      <a:lnTo>
                        <a:pt x="397" y="794"/>
                      </a:lnTo>
                      <a:lnTo>
                        <a:pt x="397" y="1134"/>
                      </a:lnTo>
                      <a:lnTo>
                        <a:pt x="284" y="1134"/>
                      </a:lnTo>
                      <a:lnTo>
                        <a:pt x="284" y="1191"/>
                      </a:lnTo>
                      <a:lnTo>
                        <a:pt x="170" y="1191"/>
                      </a:lnTo>
                      <a:lnTo>
                        <a:pt x="170" y="1134"/>
                      </a:lnTo>
                      <a:lnTo>
                        <a:pt x="114" y="1134"/>
                      </a:lnTo>
                      <a:lnTo>
                        <a:pt x="114" y="624"/>
                      </a:lnTo>
                      <a:lnTo>
                        <a:pt x="57" y="624"/>
                      </a:lnTo>
                      <a:lnTo>
                        <a:pt x="57" y="567"/>
                      </a:lnTo>
                      <a:lnTo>
                        <a:pt x="0" y="567"/>
                      </a:lnTo>
                      <a:lnTo>
                        <a:pt x="0" y="510"/>
                      </a:lnTo>
                      <a:lnTo>
                        <a:pt x="57" y="510"/>
                      </a:lnTo>
                      <a:lnTo>
                        <a:pt x="57" y="454"/>
                      </a:lnTo>
                      <a:lnTo>
                        <a:pt x="0" y="454"/>
                      </a:lnTo>
                      <a:lnTo>
                        <a:pt x="0" y="397"/>
                      </a:lnTo>
                      <a:lnTo>
                        <a:pt x="114" y="397"/>
                      </a:lnTo>
                      <a:lnTo>
                        <a:pt x="114" y="454"/>
                      </a:lnTo>
                      <a:lnTo>
                        <a:pt x="284" y="454"/>
                      </a:lnTo>
                      <a:lnTo>
                        <a:pt x="284" y="283"/>
                      </a:lnTo>
                      <a:lnTo>
                        <a:pt x="340" y="283"/>
                      </a:lnTo>
                      <a:lnTo>
                        <a:pt x="340" y="170"/>
                      </a:lnTo>
                      <a:lnTo>
                        <a:pt x="397" y="170"/>
                      </a:lnTo>
                      <a:lnTo>
                        <a:pt x="397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19" name="Freeform 976"/>
                <p:cNvSpPr>
                  <a:spLocks/>
                </p:cNvSpPr>
                <p:nvPr/>
              </p:nvSpPr>
              <p:spPr bwMode="auto">
                <a:xfrm>
                  <a:off x="10631488" y="4710113"/>
                  <a:ext cx="990600" cy="1620837"/>
                </a:xfrm>
                <a:custGeom>
                  <a:avLst/>
                  <a:gdLst>
                    <a:gd name="T0" fmla="*/ 990600 w 624"/>
                    <a:gd name="T1" fmla="*/ 900112 h 1021"/>
                    <a:gd name="T2" fmla="*/ 900113 w 624"/>
                    <a:gd name="T3" fmla="*/ 900112 h 1021"/>
                    <a:gd name="T4" fmla="*/ 900113 w 624"/>
                    <a:gd name="T5" fmla="*/ 1441450 h 1021"/>
                    <a:gd name="T6" fmla="*/ 809625 w 624"/>
                    <a:gd name="T7" fmla="*/ 1441450 h 1021"/>
                    <a:gd name="T8" fmla="*/ 809625 w 624"/>
                    <a:gd name="T9" fmla="*/ 1350962 h 1021"/>
                    <a:gd name="T10" fmla="*/ 720725 w 624"/>
                    <a:gd name="T11" fmla="*/ 1350962 h 1021"/>
                    <a:gd name="T12" fmla="*/ 720725 w 624"/>
                    <a:gd name="T13" fmla="*/ 1169987 h 1021"/>
                    <a:gd name="T14" fmla="*/ 630238 w 624"/>
                    <a:gd name="T15" fmla="*/ 1169987 h 1021"/>
                    <a:gd name="T16" fmla="*/ 630238 w 624"/>
                    <a:gd name="T17" fmla="*/ 1081087 h 1021"/>
                    <a:gd name="T18" fmla="*/ 449263 w 624"/>
                    <a:gd name="T19" fmla="*/ 1081087 h 1021"/>
                    <a:gd name="T20" fmla="*/ 449263 w 624"/>
                    <a:gd name="T21" fmla="*/ 1260475 h 1021"/>
                    <a:gd name="T22" fmla="*/ 360363 w 624"/>
                    <a:gd name="T23" fmla="*/ 1260475 h 1021"/>
                    <a:gd name="T24" fmla="*/ 360363 w 624"/>
                    <a:gd name="T25" fmla="*/ 1441450 h 1021"/>
                    <a:gd name="T26" fmla="*/ 269875 w 624"/>
                    <a:gd name="T27" fmla="*/ 1441450 h 1021"/>
                    <a:gd name="T28" fmla="*/ 269875 w 624"/>
                    <a:gd name="T29" fmla="*/ 1620837 h 1021"/>
                    <a:gd name="T30" fmla="*/ 179388 w 624"/>
                    <a:gd name="T31" fmla="*/ 1620837 h 1021"/>
                    <a:gd name="T32" fmla="*/ 179388 w 624"/>
                    <a:gd name="T33" fmla="*/ 1530350 h 1021"/>
                    <a:gd name="T34" fmla="*/ 179388 w 624"/>
                    <a:gd name="T35" fmla="*/ 1441450 h 1021"/>
                    <a:gd name="T36" fmla="*/ 90488 w 624"/>
                    <a:gd name="T37" fmla="*/ 1441450 h 1021"/>
                    <a:gd name="T38" fmla="*/ 90488 w 624"/>
                    <a:gd name="T39" fmla="*/ 1350962 h 1021"/>
                    <a:gd name="T40" fmla="*/ 0 w 624"/>
                    <a:gd name="T41" fmla="*/ 1350962 h 1021"/>
                    <a:gd name="T42" fmla="*/ 0 w 624"/>
                    <a:gd name="T43" fmla="*/ 1169987 h 1021"/>
                    <a:gd name="T44" fmla="*/ 90488 w 624"/>
                    <a:gd name="T45" fmla="*/ 1169987 h 1021"/>
                    <a:gd name="T46" fmla="*/ 90488 w 624"/>
                    <a:gd name="T47" fmla="*/ 990600 h 1021"/>
                    <a:gd name="T48" fmla="*/ 179388 w 624"/>
                    <a:gd name="T49" fmla="*/ 990600 h 1021"/>
                    <a:gd name="T50" fmla="*/ 179388 w 624"/>
                    <a:gd name="T51" fmla="*/ 900112 h 1021"/>
                    <a:gd name="T52" fmla="*/ 269875 w 624"/>
                    <a:gd name="T53" fmla="*/ 900112 h 1021"/>
                    <a:gd name="T54" fmla="*/ 269875 w 624"/>
                    <a:gd name="T55" fmla="*/ 269875 h 1021"/>
                    <a:gd name="T56" fmla="*/ 539750 w 624"/>
                    <a:gd name="T57" fmla="*/ 269875 h 1021"/>
                    <a:gd name="T58" fmla="*/ 539750 w 624"/>
                    <a:gd name="T59" fmla="*/ 180975 h 1021"/>
                    <a:gd name="T60" fmla="*/ 630238 w 624"/>
                    <a:gd name="T61" fmla="*/ 180975 h 1021"/>
                    <a:gd name="T62" fmla="*/ 630238 w 624"/>
                    <a:gd name="T63" fmla="*/ 0 h 1021"/>
                    <a:gd name="T64" fmla="*/ 720725 w 624"/>
                    <a:gd name="T65" fmla="*/ 0 h 1021"/>
                    <a:gd name="T66" fmla="*/ 720725 w 624"/>
                    <a:gd name="T67" fmla="*/ 90487 h 1021"/>
                    <a:gd name="T68" fmla="*/ 900113 w 624"/>
                    <a:gd name="T69" fmla="*/ 90487 h 1021"/>
                    <a:gd name="T70" fmla="*/ 900113 w 624"/>
                    <a:gd name="T71" fmla="*/ 180975 h 1021"/>
                    <a:gd name="T72" fmla="*/ 990600 w 624"/>
                    <a:gd name="T73" fmla="*/ 180975 h 1021"/>
                    <a:gd name="T74" fmla="*/ 990600 w 624"/>
                    <a:gd name="T75" fmla="*/ 900112 h 1021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  <a:gd name="T102" fmla="*/ 0 60000 65536"/>
                    <a:gd name="T103" fmla="*/ 0 60000 65536"/>
                    <a:gd name="T104" fmla="*/ 0 60000 65536"/>
                    <a:gd name="T105" fmla="*/ 0 60000 65536"/>
                    <a:gd name="T106" fmla="*/ 0 60000 65536"/>
                    <a:gd name="T107" fmla="*/ 0 60000 65536"/>
                    <a:gd name="T108" fmla="*/ 0 60000 65536"/>
                    <a:gd name="T109" fmla="*/ 0 60000 65536"/>
                    <a:gd name="T110" fmla="*/ 0 60000 65536"/>
                    <a:gd name="T111" fmla="*/ 0 60000 65536"/>
                    <a:gd name="T112" fmla="*/ 0 60000 65536"/>
                    <a:gd name="T113" fmla="*/ 0 60000 65536"/>
                  </a:gdLst>
                  <a:ahLst/>
                  <a:cxnLst>
                    <a:cxn ang="T76">
                      <a:pos x="T0" y="T1"/>
                    </a:cxn>
                    <a:cxn ang="T77">
                      <a:pos x="T2" y="T3"/>
                    </a:cxn>
                    <a:cxn ang="T78">
                      <a:pos x="T4" y="T5"/>
                    </a:cxn>
                    <a:cxn ang="T79">
                      <a:pos x="T6" y="T7"/>
                    </a:cxn>
                    <a:cxn ang="T80">
                      <a:pos x="T8" y="T9"/>
                    </a:cxn>
                    <a:cxn ang="T81">
                      <a:pos x="T10" y="T11"/>
                    </a:cxn>
                    <a:cxn ang="T82">
                      <a:pos x="T12" y="T13"/>
                    </a:cxn>
                    <a:cxn ang="T83">
                      <a:pos x="T14" y="T15"/>
                    </a:cxn>
                    <a:cxn ang="T84">
                      <a:pos x="T16" y="T17"/>
                    </a:cxn>
                    <a:cxn ang="T85">
                      <a:pos x="T18" y="T19"/>
                    </a:cxn>
                    <a:cxn ang="T86">
                      <a:pos x="T20" y="T21"/>
                    </a:cxn>
                    <a:cxn ang="T87">
                      <a:pos x="T22" y="T23"/>
                    </a:cxn>
                    <a:cxn ang="T88">
                      <a:pos x="T24" y="T25"/>
                    </a:cxn>
                    <a:cxn ang="T89">
                      <a:pos x="T26" y="T27"/>
                    </a:cxn>
                    <a:cxn ang="T90">
                      <a:pos x="T28" y="T29"/>
                    </a:cxn>
                    <a:cxn ang="T91">
                      <a:pos x="T30" y="T31"/>
                    </a:cxn>
                    <a:cxn ang="T92">
                      <a:pos x="T32" y="T33"/>
                    </a:cxn>
                    <a:cxn ang="T93">
                      <a:pos x="T34" y="T35"/>
                    </a:cxn>
                    <a:cxn ang="T94">
                      <a:pos x="T36" y="T37"/>
                    </a:cxn>
                    <a:cxn ang="T95">
                      <a:pos x="T38" y="T39"/>
                    </a:cxn>
                    <a:cxn ang="T96">
                      <a:pos x="T40" y="T41"/>
                    </a:cxn>
                    <a:cxn ang="T97">
                      <a:pos x="T42" y="T43"/>
                    </a:cxn>
                    <a:cxn ang="T98">
                      <a:pos x="T44" y="T45"/>
                    </a:cxn>
                    <a:cxn ang="T99">
                      <a:pos x="T46" y="T47"/>
                    </a:cxn>
                    <a:cxn ang="T100">
                      <a:pos x="T48" y="T49"/>
                    </a:cxn>
                    <a:cxn ang="T101">
                      <a:pos x="T50" y="T51"/>
                    </a:cxn>
                    <a:cxn ang="T102">
                      <a:pos x="T52" y="T53"/>
                    </a:cxn>
                    <a:cxn ang="T103">
                      <a:pos x="T54" y="T55"/>
                    </a:cxn>
                    <a:cxn ang="T104">
                      <a:pos x="T56" y="T57"/>
                    </a:cxn>
                    <a:cxn ang="T105">
                      <a:pos x="T58" y="T59"/>
                    </a:cxn>
                    <a:cxn ang="T106">
                      <a:pos x="T60" y="T61"/>
                    </a:cxn>
                    <a:cxn ang="T107">
                      <a:pos x="T62" y="T63"/>
                    </a:cxn>
                    <a:cxn ang="T108">
                      <a:pos x="T64" y="T65"/>
                    </a:cxn>
                    <a:cxn ang="T109">
                      <a:pos x="T66" y="T67"/>
                    </a:cxn>
                    <a:cxn ang="T110">
                      <a:pos x="T68" y="T69"/>
                    </a:cxn>
                    <a:cxn ang="T111">
                      <a:pos x="T70" y="T71"/>
                    </a:cxn>
                    <a:cxn ang="T112">
                      <a:pos x="T72" y="T73"/>
                    </a:cxn>
                    <a:cxn ang="T113">
                      <a:pos x="T74" y="T75"/>
                    </a:cxn>
                  </a:cxnLst>
                  <a:rect l="0" t="0" r="r" b="b"/>
                  <a:pathLst>
                    <a:path w="624" h="1021">
                      <a:moveTo>
                        <a:pt x="624" y="567"/>
                      </a:moveTo>
                      <a:lnTo>
                        <a:pt x="567" y="567"/>
                      </a:lnTo>
                      <a:lnTo>
                        <a:pt x="567" y="908"/>
                      </a:lnTo>
                      <a:lnTo>
                        <a:pt x="510" y="908"/>
                      </a:lnTo>
                      <a:lnTo>
                        <a:pt x="510" y="851"/>
                      </a:lnTo>
                      <a:lnTo>
                        <a:pt x="454" y="851"/>
                      </a:lnTo>
                      <a:lnTo>
                        <a:pt x="454" y="737"/>
                      </a:lnTo>
                      <a:lnTo>
                        <a:pt x="397" y="737"/>
                      </a:lnTo>
                      <a:lnTo>
                        <a:pt x="397" y="681"/>
                      </a:lnTo>
                      <a:lnTo>
                        <a:pt x="283" y="681"/>
                      </a:lnTo>
                      <a:lnTo>
                        <a:pt x="283" y="794"/>
                      </a:lnTo>
                      <a:lnTo>
                        <a:pt x="227" y="794"/>
                      </a:lnTo>
                      <a:lnTo>
                        <a:pt x="227" y="908"/>
                      </a:lnTo>
                      <a:lnTo>
                        <a:pt x="170" y="908"/>
                      </a:lnTo>
                      <a:lnTo>
                        <a:pt x="170" y="1021"/>
                      </a:lnTo>
                      <a:lnTo>
                        <a:pt x="113" y="1021"/>
                      </a:lnTo>
                      <a:lnTo>
                        <a:pt x="113" y="964"/>
                      </a:lnTo>
                      <a:lnTo>
                        <a:pt x="113" y="908"/>
                      </a:lnTo>
                      <a:lnTo>
                        <a:pt x="57" y="908"/>
                      </a:lnTo>
                      <a:lnTo>
                        <a:pt x="57" y="851"/>
                      </a:lnTo>
                      <a:lnTo>
                        <a:pt x="0" y="851"/>
                      </a:lnTo>
                      <a:lnTo>
                        <a:pt x="0" y="737"/>
                      </a:lnTo>
                      <a:lnTo>
                        <a:pt x="57" y="737"/>
                      </a:lnTo>
                      <a:lnTo>
                        <a:pt x="57" y="624"/>
                      </a:lnTo>
                      <a:lnTo>
                        <a:pt x="113" y="624"/>
                      </a:lnTo>
                      <a:lnTo>
                        <a:pt x="113" y="567"/>
                      </a:lnTo>
                      <a:lnTo>
                        <a:pt x="170" y="567"/>
                      </a:lnTo>
                      <a:lnTo>
                        <a:pt x="170" y="170"/>
                      </a:lnTo>
                      <a:lnTo>
                        <a:pt x="340" y="170"/>
                      </a:lnTo>
                      <a:lnTo>
                        <a:pt x="340" y="114"/>
                      </a:lnTo>
                      <a:lnTo>
                        <a:pt x="397" y="114"/>
                      </a:lnTo>
                      <a:lnTo>
                        <a:pt x="397" y="0"/>
                      </a:lnTo>
                      <a:lnTo>
                        <a:pt x="454" y="0"/>
                      </a:lnTo>
                      <a:lnTo>
                        <a:pt x="454" y="57"/>
                      </a:lnTo>
                      <a:lnTo>
                        <a:pt x="567" y="57"/>
                      </a:lnTo>
                      <a:lnTo>
                        <a:pt x="567" y="114"/>
                      </a:lnTo>
                      <a:lnTo>
                        <a:pt x="624" y="114"/>
                      </a:lnTo>
                      <a:lnTo>
                        <a:pt x="624" y="56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6">
                    <a:shade val="50000"/>
                  </a:schemeClr>
                </a:lnRef>
                <a:fillRef idx="1">
                  <a:schemeClr val="accent6"/>
                </a:fillRef>
                <a:effectRef idx="0">
                  <a:schemeClr val="accent6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</p:grpSp>
          <p:grpSp>
            <p:nvGrpSpPr>
              <p:cNvPr id="2" name="グループ化 1"/>
              <p:cNvGrpSpPr/>
              <p:nvPr/>
            </p:nvGrpSpPr>
            <p:grpSpPr>
              <a:xfrm>
                <a:off x="580572" y="309261"/>
                <a:ext cx="5851071" cy="4372429"/>
                <a:chOff x="279400" y="1739900"/>
                <a:chExt cx="8191500" cy="6121400"/>
              </a:xfrm>
            </p:grpSpPr>
            <p:sp>
              <p:nvSpPr>
                <p:cNvPr id="7170" name="Freeform 916"/>
                <p:cNvSpPr>
                  <a:spLocks/>
                </p:cNvSpPr>
                <p:nvPr/>
              </p:nvSpPr>
              <p:spPr bwMode="auto">
                <a:xfrm>
                  <a:off x="6040438" y="5521325"/>
                  <a:ext cx="811212" cy="719138"/>
                </a:xfrm>
                <a:custGeom>
                  <a:avLst/>
                  <a:gdLst>
                    <a:gd name="T0" fmla="*/ 180975 w 511"/>
                    <a:gd name="T1" fmla="*/ 88900 h 453"/>
                    <a:gd name="T2" fmla="*/ 450850 w 511"/>
                    <a:gd name="T3" fmla="*/ 88900 h 453"/>
                    <a:gd name="T4" fmla="*/ 450850 w 511"/>
                    <a:gd name="T5" fmla="*/ 0 h 453"/>
                    <a:gd name="T6" fmla="*/ 811212 w 511"/>
                    <a:gd name="T7" fmla="*/ 0 h 453"/>
                    <a:gd name="T8" fmla="*/ 811212 w 511"/>
                    <a:gd name="T9" fmla="*/ 449263 h 453"/>
                    <a:gd name="T10" fmla="*/ 720725 w 511"/>
                    <a:gd name="T11" fmla="*/ 449263 h 453"/>
                    <a:gd name="T12" fmla="*/ 720725 w 511"/>
                    <a:gd name="T13" fmla="*/ 539750 h 453"/>
                    <a:gd name="T14" fmla="*/ 630237 w 511"/>
                    <a:gd name="T15" fmla="*/ 539750 h 453"/>
                    <a:gd name="T16" fmla="*/ 630237 w 511"/>
                    <a:gd name="T17" fmla="*/ 630238 h 453"/>
                    <a:gd name="T18" fmla="*/ 539750 w 511"/>
                    <a:gd name="T19" fmla="*/ 630238 h 453"/>
                    <a:gd name="T20" fmla="*/ 539750 w 511"/>
                    <a:gd name="T21" fmla="*/ 719138 h 453"/>
                    <a:gd name="T22" fmla="*/ 180975 w 511"/>
                    <a:gd name="T23" fmla="*/ 719138 h 453"/>
                    <a:gd name="T24" fmla="*/ 180975 w 511"/>
                    <a:gd name="T25" fmla="*/ 630238 h 453"/>
                    <a:gd name="T26" fmla="*/ 0 w 511"/>
                    <a:gd name="T27" fmla="*/ 630238 h 453"/>
                    <a:gd name="T28" fmla="*/ 0 w 511"/>
                    <a:gd name="T29" fmla="*/ 539750 h 453"/>
                    <a:gd name="T30" fmla="*/ 90487 w 511"/>
                    <a:gd name="T31" fmla="*/ 539750 h 453"/>
                    <a:gd name="T32" fmla="*/ 90487 w 511"/>
                    <a:gd name="T33" fmla="*/ 449263 h 453"/>
                    <a:gd name="T34" fmla="*/ 180975 w 511"/>
                    <a:gd name="T35" fmla="*/ 449263 h 453"/>
                    <a:gd name="T36" fmla="*/ 180975 w 511"/>
                    <a:gd name="T37" fmla="*/ 358775 h 453"/>
                    <a:gd name="T38" fmla="*/ 360362 w 511"/>
                    <a:gd name="T39" fmla="*/ 358775 h 453"/>
                    <a:gd name="T40" fmla="*/ 360362 w 511"/>
                    <a:gd name="T41" fmla="*/ 269875 h 453"/>
                    <a:gd name="T42" fmla="*/ 269875 w 511"/>
                    <a:gd name="T43" fmla="*/ 269875 h 453"/>
                    <a:gd name="T44" fmla="*/ 269875 w 511"/>
                    <a:gd name="T45" fmla="*/ 179388 h 453"/>
                    <a:gd name="T46" fmla="*/ 180975 w 511"/>
                    <a:gd name="T47" fmla="*/ 179388 h 453"/>
                    <a:gd name="T48" fmla="*/ 180975 w 511"/>
                    <a:gd name="T49" fmla="*/ 88900 h 453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</a:gdLst>
                  <a:ahLst/>
                  <a:cxnLst>
                    <a:cxn ang="T50">
                      <a:pos x="T0" y="T1"/>
                    </a:cxn>
                    <a:cxn ang="T51">
                      <a:pos x="T2" y="T3"/>
                    </a:cxn>
                    <a:cxn ang="T52">
                      <a:pos x="T4" y="T5"/>
                    </a:cxn>
                    <a:cxn ang="T53">
                      <a:pos x="T6" y="T7"/>
                    </a:cxn>
                    <a:cxn ang="T54">
                      <a:pos x="T8" y="T9"/>
                    </a:cxn>
                    <a:cxn ang="T55">
                      <a:pos x="T10" y="T11"/>
                    </a:cxn>
                    <a:cxn ang="T56">
                      <a:pos x="T12" y="T13"/>
                    </a:cxn>
                    <a:cxn ang="T57">
                      <a:pos x="T14" y="T15"/>
                    </a:cxn>
                    <a:cxn ang="T58">
                      <a:pos x="T16" y="T17"/>
                    </a:cxn>
                    <a:cxn ang="T59">
                      <a:pos x="T18" y="T19"/>
                    </a:cxn>
                    <a:cxn ang="T60">
                      <a:pos x="T20" y="T21"/>
                    </a:cxn>
                    <a:cxn ang="T61">
                      <a:pos x="T22" y="T23"/>
                    </a:cxn>
                    <a:cxn ang="T62">
                      <a:pos x="T24" y="T25"/>
                    </a:cxn>
                    <a:cxn ang="T63">
                      <a:pos x="T26" y="T27"/>
                    </a:cxn>
                    <a:cxn ang="T64">
                      <a:pos x="T28" y="T29"/>
                    </a:cxn>
                    <a:cxn ang="T65">
                      <a:pos x="T30" y="T31"/>
                    </a:cxn>
                    <a:cxn ang="T66">
                      <a:pos x="T32" y="T33"/>
                    </a:cxn>
                    <a:cxn ang="T67">
                      <a:pos x="T34" y="T35"/>
                    </a:cxn>
                    <a:cxn ang="T68">
                      <a:pos x="T36" y="T37"/>
                    </a:cxn>
                    <a:cxn ang="T69">
                      <a:pos x="T38" y="T39"/>
                    </a:cxn>
                    <a:cxn ang="T70">
                      <a:pos x="T40" y="T41"/>
                    </a:cxn>
                    <a:cxn ang="T71">
                      <a:pos x="T42" y="T43"/>
                    </a:cxn>
                    <a:cxn ang="T72">
                      <a:pos x="T44" y="T45"/>
                    </a:cxn>
                    <a:cxn ang="T73">
                      <a:pos x="T46" y="T47"/>
                    </a:cxn>
                    <a:cxn ang="T74">
                      <a:pos x="T48" y="T49"/>
                    </a:cxn>
                  </a:cxnLst>
                  <a:rect l="0" t="0" r="r" b="b"/>
                  <a:pathLst>
                    <a:path w="511" h="453">
                      <a:moveTo>
                        <a:pt x="114" y="56"/>
                      </a:moveTo>
                      <a:lnTo>
                        <a:pt x="284" y="56"/>
                      </a:lnTo>
                      <a:lnTo>
                        <a:pt x="284" y="0"/>
                      </a:lnTo>
                      <a:lnTo>
                        <a:pt x="511" y="0"/>
                      </a:lnTo>
                      <a:lnTo>
                        <a:pt x="511" y="283"/>
                      </a:lnTo>
                      <a:lnTo>
                        <a:pt x="454" y="283"/>
                      </a:lnTo>
                      <a:lnTo>
                        <a:pt x="454" y="340"/>
                      </a:lnTo>
                      <a:lnTo>
                        <a:pt x="397" y="340"/>
                      </a:lnTo>
                      <a:lnTo>
                        <a:pt x="397" y="397"/>
                      </a:lnTo>
                      <a:lnTo>
                        <a:pt x="340" y="397"/>
                      </a:lnTo>
                      <a:lnTo>
                        <a:pt x="340" y="453"/>
                      </a:lnTo>
                      <a:lnTo>
                        <a:pt x="114" y="453"/>
                      </a:lnTo>
                      <a:lnTo>
                        <a:pt x="114" y="397"/>
                      </a:lnTo>
                      <a:lnTo>
                        <a:pt x="0" y="397"/>
                      </a:lnTo>
                      <a:lnTo>
                        <a:pt x="0" y="340"/>
                      </a:lnTo>
                      <a:lnTo>
                        <a:pt x="57" y="340"/>
                      </a:lnTo>
                      <a:lnTo>
                        <a:pt x="57" y="283"/>
                      </a:lnTo>
                      <a:lnTo>
                        <a:pt x="114" y="283"/>
                      </a:lnTo>
                      <a:lnTo>
                        <a:pt x="114" y="226"/>
                      </a:lnTo>
                      <a:lnTo>
                        <a:pt x="227" y="226"/>
                      </a:lnTo>
                      <a:lnTo>
                        <a:pt x="227" y="170"/>
                      </a:lnTo>
                      <a:lnTo>
                        <a:pt x="170" y="170"/>
                      </a:lnTo>
                      <a:lnTo>
                        <a:pt x="170" y="113"/>
                      </a:lnTo>
                      <a:lnTo>
                        <a:pt x="114" y="113"/>
                      </a:lnTo>
                      <a:lnTo>
                        <a:pt x="114" y="56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71" name="Freeform 918"/>
                <p:cNvSpPr>
                  <a:spLocks/>
                </p:cNvSpPr>
                <p:nvPr/>
              </p:nvSpPr>
              <p:spPr bwMode="auto">
                <a:xfrm>
                  <a:off x="4330700" y="5970588"/>
                  <a:ext cx="3060700" cy="1890712"/>
                </a:xfrm>
                <a:custGeom>
                  <a:avLst/>
                  <a:gdLst>
                    <a:gd name="T0" fmla="*/ 2790825 w 1928"/>
                    <a:gd name="T1" fmla="*/ 720725 h 1191"/>
                    <a:gd name="T2" fmla="*/ 2700338 w 1928"/>
                    <a:gd name="T3" fmla="*/ 900112 h 1191"/>
                    <a:gd name="T4" fmla="*/ 2790825 w 1928"/>
                    <a:gd name="T5" fmla="*/ 990600 h 1191"/>
                    <a:gd name="T6" fmla="*/ 2879725 w 1928"/>
                    <a:gd name="T7" fmla="*/ 900112 h 1191"/>
                    <a:gd name="T8" fmla="*/ 2970213 w 1928"/>
                    <a:gd name="T9" fmla="*/ 809625 h 1191"/>
                    <a:gd name="T10" fmla="*/ 3060700 w 1928"/>
                    <a:gd name="T11" fmla="*/ 720725 h 1191"/>
                    <a:gd name="T12" fmla="*/ 2970213 w 1928"/>
                    <a:gd name="T13" fmla="*/ 630237 h 1191"/>
                    <a:gd name="T14" fmla="*/ 2879725 w 1928"/>
                    <a:gd name="T15" fmla="*/ 539750 h 1191"/>
                    <a:gd name="T16" fmla="*/ 2790825 w 1928"/>
                    <a:gd name="T17" fmla="*/ 450850 h 1191"/>
                    <a:gd name="T18" fmla="*/ 2700338 w 1928"/>
                    <a:gd name="T19" fmla="*/ 360362 h 1191"/>
                    <a:gd name="T20" fmla="*/ 2609850 w 1928"/>
                    <a:gd name="T21" fmla="*/ 269875 h 1191"/>
                    <a:gd name="T22" fmla="*/ 2339975 w 1928"/>
                    <a:gd name="T23" fmla="*/ 180975 h 1191"/>
                    <a:gd name="T24" fmla="*/ 2249488 w 1928"/>
                    <a:gd name="T25" fmla="*/ 269875 h 1191"/>
                    <a:gd name="T26" fmla="*/ 1890713 w 1928"/>
                    <a:gd name="T27" fmla="*/ 180975 h 1191"/>
                    <a:gd name="T28" fmla="*/ 1619250 w 1928"/>
                    <a:gd name="T29" fmla="*/ 269875 h 1191"/>
                    <a:gd name="T30" fmla="*/ 1530350 w 1928"/>
                    <a:gd name="T31" fmla="*/ 360362 h 1191"/>
                    <a:gd name="T32" fmla="*/ 1349375 w 1928"/>
                    <a:gd name="T33" fmla="*/ 269875 h 1191"/>
                    <a:gd name="T34" fmla="*/ 990600 w 1928"/>
                    <a:gd name="T35" fmla="*/ 180975 h 1191"/>
                    <a:gd name="T36" fmla="*/ 449263 w 1928"/>
                    <a:gd name="T37" fmla="*/ 90487 h 1191"/>
                    <a:gd name="T38" fmla="*/ 360363 w 1928"/>
                    <a:gd name="T39" fmla="*/ 0 h 1191"/>
                    <a:gd name="T40" fmla="*/ 179388 w 1928"/>
                    <a:gd name="T41" fmla="*/ 90487 h 1191"/>
                    <a:gd name="T42" fmla="*/ 90488 w 1928"/>
                    <a:gd name="T43" fmla="*/ 180975 h 1191"/>
                    <a:gd name="T44" fmla="*/ 0 w 1928"/>
                    <a:gd name="T45" fmla="*/ 269875 h 1191"/>
                    <a:gd name="T46" fmla="*/ 179388 w 1928"/>
                    <a:gd name="T47" fmla="*/ 180975 h 1191"/>
                    <a:gd name="T48" fmla="*/ 269875 w 1928"/>
                    <a:gd name="T49" fmla="*/ 269875 h 1191"/>
                    <a:gd name="T50" fmla="*/ 539750 w 1928"/>
                    <a:gd name="T51" fmla="*/ 360362 h 1191"/>
                    <a:gd name="T52" fmla="*/ 719138 w 1928"/>
                    <a:gd name="T53" fmla="*/ 269875 h 1191"/>
                    <a:gd name="T54" fmla="*/ 900113 w 1928"/>
                    <a:gd name="T55" fmla="*/ 360362 h 1191"/>
                    <a:gd name="T56" fmla="*/ 1169988 w 1928"/>
                    <a:gd name="T57" fmla="*/ 450850 h 1191"/>
                    <a:gd name="T58" fmla="*/ 1349375 w 1928"/>
                    <a:gd name="T59" fmla="*/ 539750 h 1191"/>
                    <a:gd name="T60" fmla="*/ 1530350 w 1928"/>
                    <a:gd name="T61" fmla="*/ 630237 h 1191"/>
                    <a:gd name="T62" fmla="*/ 1619250 w 1928"/>
                    <a:gd name="T63" fmla="*/ 720725 h 1191"/>
                    <a:gd name="T64" fmla="*/ 1709738 w 1928"/>
                    <a:gd name="T65" fmla="*/ 809625 h 1191"/>
                    <a:gd name="T66" fmla="*/ 1800225 w 1928"/>
                    <a:gd name="T67" fmla="*/ 900112 h 1191"/>
                    <a:gd name="T68" fmla="*/ 1890713 w 1928"/>
                    <a:gd name="T69" fmla="*/ 990600 h 1191"/>
                    <a:gd name="T70" fmla="*/ 1979613 w 1928"/>
                    <a:gd name="T71" fmla="*/ 1081087 h 1191"/>
                    <a:gd name="T72" fmla="*/ 2070100 w 1928"/>
                    <a:gd name="T73" fmla="*/ 1169987 h 1191"/>
                    <a:gd name="T74" fmla="*/ 2249488 w 1928"/>
                    <a:gd name="T75" fmla="*/ 1260475 h 1191"/>
                    <a:gd name="T76" fmla="*/ 2339975 w 1928"/>
                    <a:gd name="T77" fmla="*/ 1350962 h 1191"/>
                    <a:gd name="T78" fmla="*/ 2520950 w 1928"/>
                    <a:gd name="T79" fmla="*/ 1620837 h 1191"/>
                    <a:gd name="T80" fmla="*/ 2700338 w 1928"/>
                    <a:gd name="T81" fmla="*/ 1890712 h 1191"/>
                    <a:gd name="T82" fmla="*/ 2790825 w 1928"/>
                    <a:gd name="T83" fmla="*/ 1709737 h 1191"/>
                    <a:gd name="T84" fmla="*/ 2700338 w 1928"/>
                    <a:gd name="T85" fmla="*/ 1350962 h 1191"/>
                    <a:gd name="T86" fmla="*/ 2520950 w 1928"/>
                    <a:gd name="T87" fmla="*/ 990600 h 1191"/>
                    <a:gd name="T88" fmla="*/ 2609850 w 1928"/>
                    <a:gd name="T89" fmla="*/ 900112 h 1191"/>
                    <a:gd name="T90" fmla="*/ 2790825 w 1928"/>
                    <a:gd name="T91" fmla="*/ 630237 h 1191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  <a:gd name="T102" fmla="*/ 0 60000 65536"/>
                    <a:gd name="T103" fmla="*/ 0 60000 65536"/>
                    <a:gd name="T104" fmla="*/ 0 60000 65536"/>
                    <a:gd name="T105" fmla="*/ 0 60000 65536"/>
                    <a:gd name="T106" fmla="*/ 0 60000 65536"/>
                    <a:gd name="T107" fmla="*/ 0 60000 65536"/>
                    <a:gd name="T108" fmla="*/ 0 60000 65536"/>
                    <a:gd name="T109" fmla="*/ 0 60000 65536"/>
                    <a:gd name="T110" fmla="*/ 0 60000 65536"/>
                    <a:gd name="T111" fmla="*/ 0 60000 65536"/>
                    <a:gd name="T112" fmla="*/ 0 60000 65536"/>
                    <a:gd name="T113" fmla="*/ 0 60000 65536"/>
                    <a:gd name="T114" fmla="*/ 0 60000 65536"/>
                    <a:gd name="T115" fmla="*/ 0 60000 65536"/>
                    <a:gd name="T116" fmla="*/ 0 60000 65536"/>
                    <a:gd name="T117" fmla="*/ 0 60000 65536"/>
                    <a:gd name="T118" fmla="*/ 0 60000 65536"/>
                    <a:gd name="T119" fmla="*/ 0 60000 65536"/>
                    <a:gd name="T120" fmla="*/ 0 60000 65536"/>
                    <a:gd name="T121" fmla="*/ 0 60000 65536"/>
                    <a:gd name="T122" fmla="*/ 0 60000 65536"/>
                    <a:gd name="T123" fmla="*/ 0 60000 65536"/>
                    <a:gd name="T124" fmla="*/ 0 60000 65536"/>
                    <a:gd name="T125" fmla="*/ 0 60000 65536"/>
                    <a:gd name="T126" fmla="*/ 0 60000 65536"/>
                    <a:gd name="T127" fmla="*/ 0 60000 65536"/>
                    <a:gd name="T128" fmla="*/ 0 60000 65536"/>
                    <a:gd name="T129" fmla="*/ 0 60000 65536"/>
                    <a:gd name="T130" fmla="*/ 0 60000 65536"/>
                    <a:gd name="T131" fmla="*/ 0 60000 65536"/>
                    <a:gd name="T132" fmla="*/ 0 60000 65536"/>
                    <a:gd name="T133" fmla="*/ 0 60000 65536"/>
                    <a:gd name="T134" fmla="*/ 0 60000 65536"/>
                    <a:gd name="T135" fmla="*/ 0 60000 65536"/>
                    <a:gd name="T136" fmla="*/ 0 60000 65536"/>
                    <a:gd name="T137" fmla="*/ 0 60000 65536"/>
                  </a:gdLst>
                  <a:ahLst/>
                  <a:cxnLst>
                    <a:cxn ang="T92">
                      <a:pos x="T0" y="T1"/>
                    </a:cxn>
                    <a:cxn ang="T93">
                      <a:pos x="T2" y="T3"/>
                    </a:cxn>
                    <a:cxn ang="T94">
                      <a:pos x="T4" y="T5"/>
                    </a:cxn>
                    <a:cxn ang="T95">
                      <a:pos x="T6" y="T7"/>
                    </a:cxn>
                    <a:cxn ang="T96">
                      <a:pos x="T8" y="T9"/>
                    </a:cxn>
                    <a:cxn ang="T97">
                      <a:pos x="T10" y="T11"/>
                    </a:cxn>
                    <a:cxn ang="T98">
                      <a:pos x="T12" y="T13"/>
                    </a:cxn>
                    <a:cxn ang="T99">
                      <a:pos x="T14" y="T15"/>
                    </a:cxn>
                    <a:cxn ang="T100">
                      <a:pos x="T16" y="T17"/>
                    </a:cxn>
                    <a:cxn ang="T101">
                      <a:pos x="T18" y="T19"/>
                    </a:cxn>
                    <a:cxn ang="T102">
                      <a:pos x="T20" y="T21"/>
                    </a:cxn>
                    <a:cxn ang="T103">
                      <a:pos x="T22" y="T23"/>
                    </a:cxn>
                    <a:cxn ang="T104">
                      <a:pos x="T24" y="T25"/>
                    </a:cxn>
                    <a:cxn ang="T105">
                      <a:pos x="T26" y="T27"/>
                    </a:cxn>
                    <a:cxn ang="T106">
                      <a:pos x="T28" y="T29"/>
                    </a:cxn>
                    <a:cxn ang="T107">
                      <a:pos x="T30" y="T31"/>
                    </a:cxn>
                    <a:cxn ang="T108">
                      <a:pos x="T32" y="T33"/>
                    </a:cxn>
                    <a:cxn ang="T109">
                      <a:pos x="T34" y="T35"/>
                    </a:cxn>
                    <a:cxn ang="T110">
                      <a:pos x="T36" y="T37"/>
                    </a:cxn>
                    <a:cxn ang="T111">
                      <a:pos x="T38" y="T39"/>
                    </a:cxn>
                    <a:cxn ang="T112">
                      <a:pos x="T40" y="T41"/>
                    </a:cxn>
                    <a:cxn ang="T113">
                      <a:pos x="T42" y="T43"/>
                    </a:cxn>
                    <a:cxn ang="T114">
                      <a:pos x="T44" y="T45"/>
                    </a:cxn>
                    <a:cxn ang="T115">
                      <a:pos x="T46" y="T47"/>
                    </a:cxn>
                    <a:cxn ang="T116">
                      <a:pos x="T48" y="T49"/>
                    </a:cxn>
                    <a:cxn ang="T117">
                      <a:pos x="T50" y="T51"/>
                    </a:cxn>
                    <a:cxn ang="T118">
                      <a:pos x="T52" y="T53"/>
                    </a:cxn>
                    <a:cxn ang="T119">
                      <a:pos x="T54" y="T55"/>
                    </a:cxn>
                    <a:cxn ang="T120">
                      <a:pos x="T56" y="T57"/>
                    </a:cxn>
                    <a:cxn ang="T121">
                      <a:pos x="T58" y="T59"/>
                    </a:cxn>
                    <a:cxn ang="T122">
                      <a:pos x="T60" y="T61"/>
                    </a:cxn>
                    <a:cxn ang="T123">
                      <a:pos x="T62" y="T63"/>
                    </a:cxn>
                    <a:cxn ang="T124">
                      <a:pos x="T64" y="T65"/>
                    </a:cxn>
                    <a:cxn ang="T125">
                      <a:pos x="T66" y="T67"/>
                    </a:cxn>
                    <a:cxn ang="T126">
                      <a:pos x="T68" y="T69"/>
                    </a:cxn>
                    <a:cxn ang="T127">
                      <a:pos x="T70" y="T71"/>
                    </a:cxn>
                    <a:cxn ang="T128">
                      <a:pos x="T72" y="T73"/>
                    </a:cxn>
                    <a:cxn ang="T129">
                      <a:pos x="T74" y="T75"/>
                    </a:cxn>
                    <a:cxn ang="T130">
                      <a:pos x="T76" y="T77"/>
                    </a:cxn>
                    <a:cxn ang="T131">
                      <a:pos x="T78" y="T79"/>
                    </a:cxn>
                    <a:cxn ang="T132">
                      <a:pos x="T80" y="T81"/>
                    </a:cxn>
                    <a:cxn ang="T133">
                      <a:pos x="T82" y="T83"/>
                    </a:cxn>
                    <a:cxn ang="T134">
                      <a:pos x="T84" y="T85"/>
                    </a:cxn>
                    <a:cxn ang="T135">
                      <a:pos x="T86" y="T87"/>
                    </a:cxn>
                    <a:cxn ang="T136">
                      <a:pos x="T88" y="T89"/>
                    </a:cxn>
                    <a:cxn ang="T137">
                      <a:pos x="T90" y="T91"/>
                    </a:cxn>
                  </a:cxnLst>
                  <a:rect l="0" t="0" r="r" b="b"/>
                  <a:pathLst>
                    <a:path w="1928" h="1191">
                      <a:moveTo>
                        <a:pt x="1758" y="397"/>
                      </a:moveTo>
                      <a:lnTo>
                        <a:pt x="1758" y="454"/>
                      </a:lnTo>
                      <a:lnTo>
                        <a:pt x="1701" y="454"/>
                      </a:lnTo>
                      <a:lnTo>
                        <a:pt x="1701" y="567"/>
                      </a:lnTo>
                      <a:lnTo>
                        <a:pt x="1758" y="567"/>
                      </a:lnTo>
                      <a:lnTo>
                        <a:pt x="1758" y="624"/>
                      </a:lnTo>
                      <a:lnTo>
                        <a:pt x="1814" y="624"/>
                      </a:lnTo>
                      <a:lnTo>
                        <a:pt x="1814" y="567"/>
                      </a:lnTo>
                      <a:lnTo>
                        <a:pt x="1871" y="567"/>
                      </a:lnTo>
                      <a:lnTo>
                        <a:pt x="1871" y="510"/>
                      </a:lnTo>
                      <a:lnTo>
                        <a:pt x="1928" y="510"/>
                      </a:lnTo>
                      <a:lnTo>
                        <a:pt x="1928" y="454"/>
                      </a:lnTo>
                      <a:lnTo>
                        <a:pt x="1871" y="454"/>
                      </a:lnTo>
                      <a:lnTo>
                        <a:pt x="1871" y="397"/>
                      </a:lnTo>
                      <a:lnTo>
                        <a:pt x="1814" y="397"/>
                      </a:lnTo>
                      <a:lnTo>
                        <a:pt x="1814" y="340"/>
                      </a:lnTo>
                      <a:lnTo>
                        <a:pt x="1758" y="340"/>
                      </a:lnTo>
                      <a:lnTo>
                        <a:pt x="1758" y="284"/>
                      </a:lnTo>
                      <a:lnTo>
                        <a:pt x="1701" y="284"/>
                      </a:lnTo>
                      <a:lnTo>
                        <a:pt x="1701" y="227"/>
                      </a:lnTo>
                      <a:lnTo>
                        <a:pt x="1644" y="227"/>
                      </a:lnTo>
                      <a:lnTo>
                        <a:pt x="1644" y="170"/>
                      </a:lnTo>
                      <a:lnTo>
                        <a:pt x="1474" y="170"/>
                      </a:lnTo>
                      <a:lnTo>
                        <a:pt x="1474" y="114"/>
                      </a:lnTo>
                      <a:lnTo>
                        <a:pt x="1417" y="114"/>
                      </a:lnTo>
                      <a:lnTo>
                        <a:pt x="1417" y="170"/>
                      </a:lnTo>
                      <a:lnTo>
                        <a:pt x="1191" y="170"/>
                      </a:lnTo>
                      <a:lnTo>
                        <a:pt x="1191" y="114"/>
                      </a:lnTo>
                      <a:lnTo>
                        <a:pt x="1020" y="114"/>
                      </a:lnTo>
                      <a:lnTo>
                        <a:pt x="1020" y="170"/>
                      </a:lnTo>
                      <a:lnTo>
                        <a:pt x="964" y="170"/>
                      </a:lnTo>
                      <a:lnTo>
                        <a:pt x="964" y="227"/>
                      </a:lnTo>
                      <a:lnTo>
                        <a:pt x="850" y="227"/>
                      </a:lnTo>
                      <a:lnTo>
                        <a:pt x="850" y="170"/>
                      </a:lnTo>
                      <a:lnTo>
                        <a:pt x="624" y="170"/>
                      </a:lnTo>
                      <a:lnTo>
                        <a:pt x="624" y="114"/>
                      </a:lnTo>
                      <a:lnTo>
                        <a:pt x="283" y="114"/>
                      </a:lnTo>
                      <a:lnTo>
                        <a:pt x="283" y="57"/>
                      </a:lnTo>
                      <a:lnTo>
                        <a:pt x="227" y="57"/>
                      </a:lnTo>
                      <a:lnTo>
                        <a:pt x="227" y="0"/>
                      </a:lnTo>
                      <a:lnTo>
                        <a:pt x="113" y="0"/>
                      </a:lnTo>
                      <a:lnTo>
                        <a:pt x="113" y="57"/>
                      </a:lnTo>
                      <a:lnTo>
                        <a:pt x="57" y="57"/>
                      </a:lnTo>
                      <a:lnTo>
                        <a:pt x="57" y="114"/>
                      </a:lnTo>
                      <a:lnTo>
                        <a:pt x="0" y="114"/>
                      </a:lnTo>
                      <a:lnTo>
                        <a:pt x="0" y="170"/>
                      </a:lnTo>
                      <a:lnTo>
                        <a:pt x="113" y="170"/>
                      </a:lnTo>
                      <a:lnTo>
                        <a:pt x="113" y="114"/>
                      </a:lnTo>
                      <a:lnTo>
                        <a:pt x="170" y="114"/>
                      </a:lnTo>
                      <a:lnTo>
                        <a:pt x="170" y="170"/>
                      </a:lnTo>
                      <a:lnTo>
                        <a:pt x="340" y="170"/>
                      </a:lnTo>
                      <a:lnTo>
                        <a:pt x="340" y="227"/>
                      </a:lnTo>
                      <a:lnTo>
                        <a:pt x="453" y="227"/>
                      </a:lnTo>
                      <a:lnTo>
                        <a:pt x="453" y="170"/>
                      </a:lnTo>
                      <a:lnTo>
                        <a:pt x="567" y="170"/>
                      </a:lnTo>
                      <a:lnTo>
                        <a:pt x="567" y="227"/>
                      </a:lnTo>
                      <a:lnTo>
                        <a:pt x="737" y="227"/>
                      </a:lnTo>
                      <a:lnTo>
                        <a:pt x="737" y="284"/>
                      </a:lnTo>
                      <a:lnTo>
                        <a:pt x="850" y="284"/>
                      </a:lnTo>
                      <a:lnTo>
                        <a:pt x="850" y="340"/>
                      </a:lnTo>
                      <a:lnTo>
                        <a:pt x="964" y="340"/>
                      </a:lnTo>
                      <a:lnTo>
                        <a:pt x="964" y="397"/>
                      </a:lnTo>
                      <a:lnTo>
                        <a:pt x="1020" y="397"/>
                      </a:lnTo>
                      <a:lnTo>
                        <a:pt x="1020" y="454"/>
                      </a:lnTo>
                      <a:lnTo>
                        <a:pt x="1077" y="454"/>
                      </a:lnTo>
                      <a:lnTo>
                        <a:pt x="1077" y="510"/>
                      </a:lnTo>
                      <a:lnTo>
                        <a:pt x="1134" y="510"/>
                      </a:lnTo>
                      <a:lnTo>
                        <a:pt x="1134" y="567"/>
                      </a:lnTo>
                      <a:lnTo>
                        <a:pt x="1191" y="567"/>
                      </a:lnTo>
                      <a:lnTo>
                        <a:pt x="1191" y="624"/>
                      </a:lnTo>
                      <a:lnTo>
                        <a:pt x="1247" y="624"/>
                      </a:lnTo>
                      <a:lnTo>
                        <a:pt x="1247" y="681"/>
                      </a:lnTo>
                      <a:lnTo>
                        <a:pt x="1247" y="737"/>
                      </a:lnTo>
                      <a:lnTo>
                        <a:pt x="1304" y="737"/>
                      </a:lnTo>
                      <a:lnTo>
                        <a:pt x="1304" y="794"/>
                      </a:lnTo>
                      <a:lnTo>
                        <a:pt x="1417" y="794"/>
                      </a:lnTo>
                      <a:lnTo>
                        <a:pt x="1417" y="851"/>
                      </a:lnTo>
                      <a:lnTo>
                        <a:pt x="1474" y="851"/>
                      </a:lnTo>
                      <a:lnTo>
                        <a:pt x="1474" y="1021"/>
                      </a:lnTo>
                      <a:lnTo>
                        <a:pt x="1588" y="1021"/>
                      </a:lnTo>
                      <a:lnTo>
                        <a:pt x="1588" y="1191"/>
                      </a:lnTo>
                      <a:lnTo>
                        <a:pt x="1701" y="1191"/>
                      </a:lnTo>
                      <a:lnTo>
                        <a:pt x="1701" y="1077"/>
                      </a:lnTo>
                      <a:lnTo>
                        <a:pt x="1758" y="1077"/>
                      </a:lnTo>
                      <a:lnTo>
                        <a:pt x="1758" y="851"/>
                      </a:lnTo>
                      <a:lnTo>
                        <a:pt x="1701" y="851"/>
                      </a:lnTo>
                      <a:lnTo>
                        <a:pt x="1701" y="624"/>
                      </a:lnTo>
                      <a:lnTo>
                        <a:pt x="1588" y="624"/>
                      </a:lnTo>
                      <a:lnTo>
                        <a:pt x="1588" y="567"/>
                      </a:lnTo>
                      <a:lnTo>
                        <a:pt x="1644" y="567"/>
                      </a:lnTo>
                      <a:lnTo>
                        <a:pt x="1644" y="397"/>
                      </a:lnTo>
                      <a:lnTo>
                        <a:pt x="1758" y="39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72" name="Freeform 919"/>
                <p:cNvSpPr>
                  <a:spLocks/>
                </p:cNvSpPr>
                <p:nvPr/>
              </p:nvSpPr>
              <p:spPr bwMode="auto">
                <a:xfrm>
                  <a:off x="5500688" y="4891088"/>
                  <a:ext cx="990600" cy="809625"/>
                </a:xfrm>
                <a:custGeom>
                  <a:avLst/>
                  <a:gdLst>
                    <a:gd name="T0" fmla="*/ 990600 w 624"/>
                    <a:gd name="T1" fmla="*/ 719138 h 510"/>
                    <a:gd name="T2" fmla="*/ 630238 w 624"/>
                    <a:gd name="T3" fmla="*/ 719138 h 510"/>
                    <a:gd name="T4" fmla="*/ 630238 w 624"/>
                    <a:gd name="T5" fmla="*/ 809625 h 510"/>
                    <a:gd name="T6" fmla="*/ 90488 w 624"/>
                    <a:gd name="T7" fmla="*/ 809625 h 510"/>
                    <a:gd name="T8" fmla="*/ 90488 w 624"/>
                    <a:gd name="T9" fmla="*/ 719138 h 510"/>
                    <a:gd name="T10" fmla="*/ 0 w 624"/>
                    <a:gd name="T11" fmla="*/ 719138 h 510"/>
                    <a:gd name="T12" fmla="*/ 0 w 624"/>
                    <a:gd name="T13" fmla="*/ 539750 h 510"/>
                    <a:gd name="T14" fmla="*/ 90488 w 624"/>
                    <a:gd name="T15" fmla="*/ 539750 h 510"/>
                    <a:gd name="T16" fmla="*/ 90488 w 624"/>
                    <a:gd name="T17" fmla="*/ 449263 h 510"/>
                    <a:gd name="T18" fmla="*/ 179388 w 624"/>
                    <a:gd name="T19" fmla="*/ 449263 h 510"/>
                    <a:gd name="T20" fmla="*/ 179388 w 624"/>
                    <a:gd name="T21" fmla="*/ 88900 h 510"/>
                    <a:gd name="T22" fmla="*/ 269875 w 624"/>
                    <a:gd name="T23" fmla="*/ 88900 h 510"/>
                    <a:gd name="T24" fmla="*/ 269875 w 624"/>
                    <a:gd name="T25" fmla="*/ 0 h 510"/>
                    <a:gd name="T26" fmla="*/ 360363 w 624"/>
                    <a:gd name="T27" fmla="*/ 0 h 510"/>
                    <a:gd name="T28" fmla="*/ 360363 w 624"/>
                    <a:gd name="T29" fmla="*/ 88900 h 510"/>
                    <a:gd name="T30" fmla="*/ 630238 w 624"/>
                    <a:gd name="T31" fmla="*/ 88900 h 510"/>
                    <a:gd name="T32" fmla="*/ 630238 w 624"/>
                    <a:gd name="T33" fmla="*/ 179388 h 510"/>
                    <a:gd name="T34" fmla="*/ 809625 w 624"/>
                    <a:gd name="T35" fmla="*/ 179388 h 510"/>
                    <a:gd name="T36" fmla="*/ 809625 w 624"/>
                    <a:gd name="T37" fmla="*/ 360363 h 510"/>
                    <a:gd name="T38" fmla="*/ 900113 w 624"/>
                    <a:gd name="T39" fmla="*/ 360363 h 510"/>
                    <a:gd name="T40" fmla="*/ 900113 w 624"/>
                    <a:gd name="T41" fmla="*/ 449263 h 510"/>
                    <a:gd name="T42" fmla="*/ 990600 w 624"/>
                    <a:gd name="T43" fmla="*/ 449263 h 510"/>
                    <a:gd name="T44" fmla="*/ 990600 w 624"/>
                    <a:gd name="T45" fmla="*/ 719138 h 510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</a:gdLst>
                  <a:ahLst/>
                  <a:cxnLst>
                    <a:cxn ang="T46">
                      <a:pos x="T0" y="T1"/>
                    </a:cxn>
                    <a:cxn ang="T47">
                      <a:pos x="T2" y="T3"/>
                    </a:cxn>
                    <a:cxn ang="T48">
                      <a:pos x="T4" y="T5"/>
                    </a:cxn>
                    <a:cxn ang="T49">
                      <a:pos x="T6" y="T7"/>
                    </a:cxn>
                    <a:cxn ang="T50">
                      <a:pos x="T8" y="T9"/>
                    </a:cxn>
                    <a:cxn ang="T51">
                      <a:pos x="T10" y="T11"/>
                    </a:cxn>
                    <a:cxn ang="T52">
                      <a:pos x="T12" y="T13"/>
                    </a:cxn>
                    <a:cxn ang="T53">
                      <a:pos x="T14" y="T15"/>
                    </a:cxn>
                    <a:cxn ang="T54">
                      <a:pos x="T16" y="T17"/>
                    </a:cxn>
                    <a:cxn ang="T55">
                      <a:pos x="T18" y="T19"/>
                    </a:cxn>
                    <a:cxn ang="T56">
                      <a:pos x="T20" y="T21"/>
                    </a:cxn>
                    <a:cxn ang="T57">
                      <a:pos x="T22" y="T23"/>
                    </a:cxn>
                    <a:cxn ang="T58">
                      <a:pos x="T24" y="T25"/>
                    </a:cxn>
                    <a:cxn ang="T59">
                      <a:pos x="T26" y="T27"/>
                    </a:cxn>
                    <a:cxn ang="T60">
                      <a:pos x="T28" y="T29"/>
                    </a:cxn>
                    <a:cxn ang="T61">
                      <a:pos x="T30" y="T31"/>
                    </a:cxn>
                    <a:cxn ang="T62">
                      <a:pos x="T32" y="T33"/>
                    </a:cxn>
                    <a:cxn ang="T63">
                      <a:pos x="T34" y="T35"/>
                    </a:cxn>
                    <a:cxn ang="T64">
                      <a:pos x="T36" y="T37"/>
                    </a:cxn>
                    <a:cxn ang="T65">
                      <a:pos x="T38" y="T39"/>
                    </a:cxn>
                    <a:cxn ang="T66">
                      <a:pos x="T40" y="T41"/>
                    </a:cxn>
                    <a:cxn ang="T67">
                      <a:pos x="T42" y="T43"/>
                    </a:cxn>
                    <a:cxn ang="T68">
                      <a:pos x="T44" y="T45"/>
                    </a:cxn>
                  </a:cxnLst>
                  <a:rect l="0" t="0" r="r" b="b"/>
                  <a:pathLst>
                    <a:path w="624" h="510">
                      <a:moveTo>
                        <a:pt x="624" y="453"/>
                      </a:moveTo>
                      <a:lnTo>
                        <a:pt x="397" y="453"/>
                      </a:lnTo>
                      <a:lnTo>
                        <a:pt x="397" y="510"/>
                      </a:lnTo>
                      <a:lnTo>
                        <a:pt x="57" y="510"/>
                      </a:lnTo>
                      <a:lnTo>
                        <a:pt x="57" y="453"/>
                      </a:lnTo>
                      <a:lnTo>
                        <a:pt x="0" y="453"/>
                      </a:lnTo>
                      <a:lnTo>
                        <a:pt x="0" y="340"/>
                      </a:lnTo>
                      <a:lnTo>
                        <a:pt x="57" y="340"/>
                      </a:lnTo>
                      <a:lnTo>
                        <a:pt x="57" y="283"/>
                      </a:lnTo>
                      <a:lnTo>
                        <a:pt x="113" y="283"/>
                      </a:lnTo>
                      <a:lnTo>
                        <a:pt x="113" y="56"/>
                      </a:lnTo>
                      <a:lnTo>
                        <a:pt x="170" y="56"/>
                      </a:lnTo>
                      <a:lnTo>
                        <a:pt x="170" y="0"/>
                      </a:lnTo>
                      <a:lnTo>
                        <a:pt x="227" y="0"/>
                      </a:lnTo>
                      <a:lnTo>
                        <a:pt x="227" y="56"/>
                      </a:lnTo>
                      <a:lnTo>
                        <a:pt x="397" y="56"/>
                      </a:lnTo>
                      <a:lnTo>
                        <a:pt x="397" y="113"/>
                      </a:lnTo>
                      <a:lnTo>
                        <a:pt x="510" y="113"/>
                      </a:lnTo>
                      <a:lnTo>
                        <a:pt x="510" y="227"/>
                      </a:lnTo>
                      <a:lnTo>
                        <a:pt x="567" y="227"/>
                      </a:lnTo>
                      <a:lnTo>
                        <a:pt x="567" y="283"/>
                      </a:lnTo>
                      <a:lnTo>
                        <a:pt x="624" y="283"/>
                      </a:lnTo>
                      <a:lnTo>
                        <a:pt x="624" y="453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73" name="Freeform 920"/>
                <p:cNvSpPr>
                  <a:spLocks/>
                </p:cNvSpPr>
                <p:nvPr/>
              </p:nvSpPr>
              <p:spPr bwMode="auto">
                <a:xfrm>
                  <a:off x="6851650" y="5521325"/>
                  <a:ext cx="719138" cy="719138"/>
                </a:xfrm>
                <a:custGeom>
                  <a:avLst/>
                  <a:gdLst>
                    <a:gd name="T0" fmla="*/ 0 w 453"/>
                    <a:gd name="T1" fmla="*/ 0 h 453"/>
                    <a:gd name="T2" fmla="*/ 539750 w 453"/>
                    <a:gd name="T3" fmla="*/ 0 h 453"/>
                    <a:gd name="T4" fmla="*/ 539750 w 453"/>
                    <a:gd name="T5" fmla="*/ 88900 h 453"/>
                    <a:gd name="T6" fmla="*/ 719138 w 453"/>
                    <a:gd name="T7" fmla="*/ 88900 h 453"/>
                    <a:gd name="T8" fmla="*/ 719138 w 453"/>
                    <a:gd name="T9" fmla="*/ 358775 h 453"/>
                    <a:gd name="T10" fmla="*/ 628650 w 453"/>
                    <a:gd name="T11" fmla="*/ 358775 h 453"/>
                    <a:gd name="T12" fmla="*/ 628650 w 453"/>
                    <a:gd name="T13" fmla="*/ 449263 h 453"/>
                    <a:gd name="T14" fmla="*/ 449263 w 453"/>
                    <a:gd name="T15" fmla="*/ 449263 h 453"/>
                    <a:gd name="T16" fmla="*/ 449263 w 453"/>
                    <a:gd name="T17" fmla="*/ 539750 h 453"/>
                    <a:gd name="T18" fmla="*/ 358775 w 453"/>
                    <a:gd name="T19" fmla="*/ 539750 h 453"/>
                    <a:gd name="T20" fmla="*/ 358775 w 453"/>
                    <a:gd name="T21" fmla="*/ 719138 h 453"/>
                    <a:gd name="T22" fmla="*/ 179388 w 453"/>
                    <a:gd name="T23" fmla="*/ 719138 h 453"/>
                    <a:gd name="T24" fmla="*/ 179388 w 453"/>
                    <a:gd name="T25" fmla="*/ 630238 h 453"/>
                    <a:gd name="T26" fmla="*/ 88900 w 453"/>
                    <a:gd name="T27" fmla="*/ 630238 h 453"/>
                    <a:gd name="T28" fmla="*/ 88900 w 453"/>
                    <a:gd name="T29" fmla="*/ 539750 h 453"/>
                    <a:gd name="T30" fmla="*/ 0 w 453"/>
                    <a:gd name="T31" fmla="*/ 539750 h 453"/>
                    <a:gd name="T32" fmla="*/ 0 w 453"/>
                    <a:gd name="T33" fmla="*/ 0 h 453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</a:gdLst>
                  <a:ahLst/>
                  <a:cxnLst>
                    <a:cxn ang="T34">
                      <a:pos x="T0" y="T1"/>
                    </a:cxn>
                    <a:cxn ang="T35">
                      <a:pos x="T2" y="T3"/>
                    </a:cxn>
                    <a:cxn ang="T36">
                      <a:pos x="T4" y="T5"/>
                    </a:cxn>
                    <a:cxn ang="T37">
                      <a:pos x="T6" y="T7"/>
                    </a:cxn>
                    <a:cxn ang="T38">
                      <a:pos x="T8" y="T9"/>
                    </a:cxn>
                    <a:cxn ang="T39">
                      <a:pos x="T10" y="T11"/>
                    </a:cxn>
                    <a:cxn ang="T40">
                      <a:pos x="T12" y="T13"/>
                    </a:cxn>
                    <a:cxn ang="T41">
                      <a:pos x="T14" y="T15"/>
                    </a:cxn>
                    <a:cxn ang="T42">
                      <a:pos x="T16" y="T17"/>
                    </a:cxn>
                    <a:cxn ang="T43">
                      <a:pos x="T18" y="T19"/>
                    </a:cxn>
                    <a:cxn ang="T44">
                      <a:pos x="T20" y="T21"/>
                    </a:cxn>
                    <a:cxn ang="T45">
                      <a:pos x="T22" y="T23"/>
                    </a:cxn>
                    <a:cxn ang="T46">
                      <a:pos x="T24" y="T25"/>
                    </a:cxn>
                    <a:cxn ang="T47">
                      <a:pos x="T26" y="T27"/>
                    </a:cxn>
                    <a:cxn ang="T48">
                      <a:pos x="T28" y="T29"/>
                    </a:cxn>
                    <a:cxn ang="T49">
                      <a:pos x="T30" y="T31"/>
                    </a:cxn>
                    <a:cxn ang="T50">
                      <a:pos x="T32" y="T33"/>
                    </a:cxn>
                  </a:cxnLst>
                  <a:rect l="0" t="0" r="r" b="b"/>
                  <a:pathLst>
                    <a:path w="453" h="453">
                      <a:moveTo>
                        <a:pt x="0" y="0"/>
                      </a:moveTo>
                      <a:lnTo>
                        <a:pt x="340" y="0"/>
                      </a:lnTo>
                      <a:lnTo>
                        <a:pt x="340" y="56"/>
                      </a:lnTo>
                      <a:lnTo>
                        <a:pt x="453" y="56"/>
                      </a:lnTo>
                      <a:lnTo>
                        <a:pt x="453" y="226"/>
                      </a:lnTo>
                      <a:lnTo>
                        <a:pt x="396" y="226"/>
                      </a:lnTo>
                      <a:lnTo>
                        <a:pt x="396" y="283"/>
                      </a:lnTo>
                      <a:lnTo>
                        <a:pt x="283" y="283"/>
                      </a:lnTo>
                      <a:lnTo>
                        <a:pt x="283" y="340"/>
                      </a:lnTo>
                      <a:lnTo>
                        <a:pt x="226" y="340"/>
                      </a:lnTo>
                      <a:lnTo>
                        <a:pt x="226" y="453"/>
                      </a:lnTo>
                      <a:lnTo>
                        <a:pt x="113" y="453"/>
                      </a:lnTo>
                      <a:lnTo>
                        <a:pt x="113" y="397"/>
                      </a:lnTo>
                      <a:lnTo>
                        <a:pt x="56" y="397"/>
                      </a:lnTo>
                      <a:lnTo>
                        <a:pt x="56" y="340"/>
                      </a:lnTo>
                      <a:lnTo>
                        <a:pt x="0" y="34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74" name="Freeform 921"/>
                <p:cNvSpPr>
                  <a:spLocks/>
                </p:cNvSpPr>
                <p:nvPr/>
              </p:nvSpPr>
              <p:spPr bwMode="auto">
                <a:xfrm>
                  <a:off x="5049838" y="3360738"/>
                  <a:ext cx="720725" cy="719137"/>
                </a:xfrm>
                <a:custGeom>
                  <a:avLst/>
                  <a:gdLst>
                    <a:gd name="T0" fmla="*/ 720725 w 454"/>
                    <a:gd name="T1" fmla="*/ 179387 h 453"/>
                    <a:gd name="T2" fmla="*/ 720725 w 454"/>
                    <a:gd name="T3" fmla="*/ 360362 h 453"/>
                    <a:gd name="T4" fmla="*/ 541338 w 454"/>
                    <a:gd name="T5" fmla="*/ 360362 h 453"/>
                    <a:gd name="T6" fmla="*/ 541338 w 454"/>
                    <a:gd name="T7" fmla="*/ 539750 h 453"/>
                    <a:gd name="T8" fmla="*/ 450850 w 454"/>
                    <a:gd name="T9" fmla="*/ 539750 h 453"/>
                    <a:gd name="T10" fmla="*/ 450850 w 454"/>
                    <a:gd name="T11" fmla="*/ 719137 h 453"/>
                    <a:gd name="T12" fmla="*/ 271463 w 454"/>
                    <a:gd name="T13" fmla="*/ 719137 h 453"/>
                    <a:gd name="T14" fmla="*/ 271463 w 454"/>
                    <a:gd name="T15" fmla="*/ 630237 h 453"/>
                    <a:gd name="T16" fmla="*/ 180975 w 454"/>
                    <a:gd name="T17" fmla="*/ 630237 h 453"/>
                    <a:gd name="T18" fmla="*/ 180975 w 454"/>
                    <a:gd name="T19" fmla="*/ 449262 h 453"/>
                    <a:gd name="T20" fmla="*/ 90488 w 454"/>
                    <a:gd name="T21" fmla="*/ 449262 h 453"/>
                    <a:gd name="T22" fmla="*/ 90488 w 454"/>
                    <a:gd name="T23" fmla="*/ 360362 h 453"/>
                    <a:gd name="T24" fmla="*/ 0 w 454"/>
                    <a:gd name="T25" fmla="*/ 360362 h 453"/>
                    <a:gd name="T26" fmla="*/ 0 w 454"/>
                    <a:gd name="T27" fmla="*/ 88900 h 453"/>
                    <a:gd name="T28" fmla="*/ 90488 w 454"/>
                    <a:gd name="T29" fmla="*/ 88900 h 453"/>
                    <a:gd name="T30" fmla="*/ 90488 w 454"/>
                    <a:gd name="T31" fmla="*/ 0 h 453"/>
                    <a:gd name="T32" fmla="*/ 541338 w 454"/>
                    <a:gd name="T33" fmla="*/ 0 h 453"/>
                    <a:gd name="T34" fmla="*/ 541338 w 454"/>
                    <a:gd name="T35" fmla="*/ 88900 h 453"/>
                    <a:gd name="T36" fmla="*/ 630238 w 454"/>
                    <a:gd name="T37" fmla="*/ 88900 h 453"/>
                    <a:gd name="T38" fmla="*/ 630238 w 454"/>
                    <a:gd name="T39" fmla="*/ 179387 h 453"/>
                    <a:gd name="T40" fmla="*/ 720725 w 454"/>
                    <a:gd name="T41" fmla="*/ 179387 h 453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</a:gdLst>
                  <a:ahLst/>
                  <a:cxnLst>
                    <a:cxn ang="T42">
                      <a:pos x="T0" y="T1"/>
                    </a:cxn>
                    <a:cxn ang="T43">
                      <a:pos x="T2" y="T3"/>
                    </a:cxn>
                    <a:cxn ang="T44">
                      <a:pos x="T4" y="T5"/>
                    </a:cxn>
                    <a:cxn ang="T45">
                      <a:pos x="T6" y="T7"/>
                    </a:cxn>
                    <a:cxn ang="T46">
                      <a:pos x="T8" y="T9"/>
                    </a:cxn>
                    <a:cxn ang="T47">
                      <a:pos x="T10" y="T11"/>
                    </a:cxn>
                    <a:cxn ang="T48">
                      <a:pos x="T12" y="T13"/>
                    </a:cxn>
                    <a:cxn ang="T49">
                      <a:pos x="T14" y="T15"/>
                    </a:cxn>
                    <a:cxn ang="T50">
                      <a:pos x="T16" y="T17"/>
                    </a:cxn>
                    <a:cxn ang="T51">
                      <a:pos x="T18" y="T19"/>
                    </a:cxn>
                    <a:cxn ang="T52">
                      <a:pos x="T20" y="T21"/>
                    </a:cxn>
                    <a:cxn ang="T53">
                      <a:pos x="T22" y="T23"/>
                    </a:cxn>
                    <a:cxn ang="T54">
                      <a:pos x="T24" y="T25"/>
                    </a:cxn>
                    <a:cxn ang="T55">
                      <a:pos x="T26" y="T27"/>
                    </a:cxn>
                    <a:cxn ang="T56">
                      <a:pos x="T28" y="T29"/>
                    </a:cxn>
                    <a:cxn ang="T57">
                      <a:pos x="T30" y="T31"/>
                    </a:cxn>
                    <a:cxn ang="T58">
                      <a:pos x="T32" y="T33"/>
                    </a:cxn>
                    <a:cxn ang="T59">
                      <a:pos x="T34" y="T35"/>
                    </a:cxn>
                    <a:cxn ang="T60">
                      <a:pos x="T36" y="T37"/>
                    </a:cxn>
                    <a:cxn ang="T61">
                      <a:pos x="T38" y="T39"/>
                    </a:cxn>
                    <a:cxn ang="T62">
                      <a:pos x="T40" y="T41"/>
                    </a:cxn>
                  </a:cxnLst>
                  <a:rect l="0" t="0" r="r" b="b"/>
                  <a:pathLst>
                    <a:path w="454" h="453">
                      <a:moveTo>
                        <a:pt x="454" y="113"/>
                      </a:moveTo>
                      <a:lnTo>
                        <a:pt x="454" y="227"/>
                      </a:lnTo>
                      <a:lnTo>
                        <a:pt x="341" y="227"/>
                      </a:lnTo>
                      <a:lnTo>
                        <a:pt x="341" y="340"/>
                      </a:lnTo>
                      <a:lnTo>
                        <a:pt x="284" y="340"/>
                      </a:lnTo>
                      <a:lnTo>
                        <a:pt x="284" y="453"/>
                      </a:lnTo>
                      <a:lnTo>
                        <a:pt x="171" y="453"/>
                      </a:lnTo>
                      <a:lnTo>
                        <a:pt x="171" y="397"/>
                      </a:lnTo>
                      <a:lnTo>
                        <a:pt x="114" y="397"/>
                      </a:lnTo>
                      <a:lnTo>
                        <a:pt x="114" y="283"/>
                      </a:lnTo>
                      <a:lnTo>
                        <a:pt x="57" y="283"/>
                      </a:lnTo>
                      <a:lnTo>
                        <a:pt x="57" y="227"/>
                      </a:lnTo>
                      <a:lnTo>
                        <a:pt x="0" y="227"/>
                      </a:lnTo>
                      <a:lnTo>
                        <a:pt x="0" y="56"/>
                      </a:lnTo>
                      <a:lnTo>
                        <a:pt x="57" y="56"/>
                      </a:lnTo>
                      <a:lnTo>
                        <a:pt x="57" y="0"/>
                      </a:lnTo>
                      <a:lnTo>
                        <a:pt x="341" y="0"/>
                      </a:lnTo>
                      <a:lnTo>
                        <a:pt x="341" y="56"/>
                      </a:lnTo>
                      <a:lnTo>
                        <a:pt x="397" y="56"/>
                      </a:lnTo>
                      <a:lnTo>
                        <a:pt x="397" y="113"/>
                      </a:lnTo>
                      <a:lnTo>
                        <a:pt x="454" y="113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75" name="Freeform 922"/>
                <p:cNvSpPr>
                  <a:spLocks/>
                </p:cNvSpPr>
                <p:nvPr/>
              </p:nvSpPr>
              <p:spPr bwMode="auto">
                <a:xfrm>
                  <a:off x="5410200" y="3721100"/>
                  <a:ext cx="811213" cy="628650"/>
                </a:xfrm>
                <a:custGeom>
                  <a:avLst/>
                  <a:gdLst>
                    <a:gd name="T0" fmla="*/ 0 w 511"/>
                    <a:gd name="T1" fmla="*/ 358775 h 396"/>
                    <a:gd name="T2" fmla="*/ 0 w 511"/>
                    <a:gd name="T3" fmla="*/ 449263 h 396"/>
                    <a:gd name="T4" fmla="*/ 90488 w 511"/>
                    <a:gd name="T5" fmla="*/ 449263 h 396"/>
                    <a:gd name="T6" fmla="*/ 90488 w 511"/>
                    <a:gd name="T7" fmla="*/ 539750 h 396"/>
                    <a:gd name="T8" fmla="*/ 630238 w 511"/>
                    <a:gd name="T9" fmla="*/ 539750 h 396"/>
                    <a:gd name="T10" fmla="*/ 630238 w 511"/>
                    <a:gd name="T11" fmla="*/ 628650 h 396"/>
                    <a:gd name="T12" fmla="*/ 811213 w 511"/>
                    <a:gd name="T13" fmla="*/ 628650 h 396"/>
                    <a:gd name="T14" fmla="*/ 811213 w 511"/>
                    <a:gd name="T15" fmla="*/ 539750 h 396"/>
                    <a:gd name="T16" fmla="*/ 720725 w 511"/>
                    <a:gd name="T17" fmla="*/ 539750 h 396"/>
                    <a:gd name="T18" fmla="*/ 720725 w 511"/>
                    <a:gd name="T19" fmla="*/ 179388 h 396"/>
                    <a:gd name="T20" fmla="*/ 630238 w 511"/>
                    <a:gd name="T21" fmla="*/ 179388 h 396"/>
                    <a:gd name="T22" fmla="*/ 630238 w 511"/>
                    <a:gd name="T23" fmla="*/ 88900 h 396"/>
                    <a:gd name="T24" fmla="*/ 360363 w 511"/>
                    <a:gd name="T25" fmla="*/ 88900 h 396"/>
                    <a:gd name="T26" fmla="*/ 360363 w 511"/>
                    <a:gd name="T27" fmla="*/ 0 h 396"/>
                    <a:gd name="T28" fmla="*/ 180975 w 511"/>
                    <a:gd name="T29" fmla="*/ 0 h 396"/>
                    <a:gd name="T30" fmla="*/ 180975 w 511"/>
                    <a:gd name="T31" fmla="*/ 179388 h 396"/>
                    <a:gd name="T32" fmla="*/ 90488 w 511"/>
                    <a:gd name="T33" fmla="*/ 179388 h 396"/>
                    <a:gd name="T34" fmla="*/ 90488 w 511"/>
                    <a:gd name="T35" fmla="*/ 358775 h 396"/>
                    <a:gd name="T36" fmla="*/ 0 w 511"/>
                    <a:gd name="T37" fmla="*/ 358775 h 396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</a:gdLst>
                  <a:ahLst/>
                  <a:cxnLst>
                    <a:cxn ang="T38">
                      <a:pos x="T0" y="T1"/>
                    </a:cxn>
                    <a:cxn ang="T39">
                      <a:pos x="T2" y="T3"/>
                    </a:cxn>
                    <a:cxn ang="T40">
                      <a:pos x="T4" y="T5"/>
                    </a:cxn>
                    <a:cxn ang="T41">
                      <a:pos x="T6" y="T7"/>
                    </a:cxn>
                    <a:cxn ang="T42">
                      <a:pos x="T8" y="T9"/>
                    </a:cxn>
                    <a:cxn ang="T43">
                      <a:pos x="T10" y="T11"/>
                    </a:cxn>
                    <a:cxn ang="T44">
                      <a:pos x="T12" y="T13"/>
                    </a:cxn>
                    <a:cxn ang="T45">
                      <a:pos x="T14" y="T15"/>
                    </a:cxn>
                    <a:cxn ang="T46">
                      <a:pos x="T16" y="T17"/>
                    </a:cxn>
                    <a:cxn ang="T47">
                      <a:pos x="T18" y="T19"/>
                    </a:cxn>
                    <a:cxn ang="T48">
                      <a:pos x="T20" y="T21"/>
                    </a:cxn>
                    <a:cxn ang="T49">
                      <a:pos x="T22" y="T23"/>
                    </a:cxn>
                    <a:cxn ang="T50">
                      <a:pos x="T24" y="T25"/>
                    </a:cxn>
                    <a:cxn ang="T51">
                      <a:pos x="T26" y="T27"/>
                    </a:cxn>
                    <a:cxn ang="T52">
                      <a:pos x="T28" y="T29"/>
                    </a:cxn>
                    <a:cxn ang="T53">
                      <a:pos x="T30" y="T31"/>
                    </a:cxn>
                    <a:cxn ang="T54">
                      <a:pos x="T32" y="T33"/>
                    </a:cxn>
                    <a:cxn ang="T55">
                      <a:pos x="T34" y="T35"/>
                    </a:cxn>
                    <a:cxn ang="T56">
                      <a:pos x="T36" y="T37"/>
                    </a:cxn>
                  </a:cxnLst>
                  <a:rect l="0" t="0" r="r" b="b"/>
                  <a:pathLst>
                    <a:path w="511" h="396">
                      <a:moveTo>
                        <a:pt x="0" y="226"/>
                      </a:moveTo>
                      <a:lnTo>
                        <a:pt x="0" y="283"/>
                      </a:lnTo>
                      <a:lnTo>
                        <a:pt x="57" y="283"/>
                      </a:lnTo>
                      <a:lnTo>
                        <a:pt x="57" y="340"/>
                      </a:lnTo>
                      <a:lnTo>
                        <a:pt x="397" y="340"/>
                      </a:lnTo>
                      <a:lnTo>
                        <a:pt x="397" y="396"/>
                      </a:lnTo>
                      <a:lnTo>
                        <a:pt x="511" y="396"/>
                      </a:lnTo>
                      <a:lnTo>
                        <a:pt x="511" y="340"/>
                      </a:lnTo>
                      <a:lnTo>
                        <a:pt x="454" y="340"/>
                      </a:lnTo>
                      <a:lnTo>
                        <a:pt x="454" y="113"/>
                      </a:lnTo>
                      <a:lnTo>
                        <a:pt x="397" y="113"/>
                      </a:lnTo>
                      <a:lnTo>
                        <a:pt x="397" y="56"/>
                      </a:lnTo>
                      <a:lnTo>
                        <a:pt x="227" y="56"/>
                      </a:lnTo>
                      <a:lnTo>
                        <a:pt x="227" y="0"/>
                      </a:lnTo>
                      <a:lnTo>
                        <a:pt x="114" y="0"/>
                      </a:lnTo>
                      <a:lnTo>
                        <a:pt x="114" y="113"/>
                      </a:lnTo>
                      <a:lnTo>
                        <a:pt x="57" y="113"/>
                      </a:lnTo>
                      <a:lnTo>
                        <a:pt x="57" y="226"/>
                      </a:lnTo>
                      <a:lnTo>
                        <a:pt x="0" y="226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76" name="Freeform 923"/>
                <p:cNvSpPr>
                  <a:spLocks/>
                </p:cNvSpPr>
                <p:nvPr/>
              </p:nvSpPr>
              <p:spPr bwMode="auto">
                <a:xfrm>
                  <a:off x="4960938" y="3990975"/>
                  <a:ext cx="539750" cy="630238"/>
                </a:xfrm>
                <a:custGeom>
                  <a:avLst/>
                  <a:gdLst>
                    <a:gd name="T0" fmla="*/ 360363 w 340"/>
                    <a:gd name="T1" fmla="*/ 0 h 397"/>
                    <a:gd name="T2" fmla="*/ 0 w 340"/>
                    <a:gd name="T3" fmla="*/ 0 h 397"/>
                    <a:gd name="T4" fmla="*/ 0 w 340"/>
                    <a:gd name="T5" fmla="*/ 269875 h 397"/>
                    <a:gd name="T6" fmla="*/ 88900 w 340"/>
                    <a:gd name="T7" fmla="*/ 269875 h 397"/>
                    <a:gd name="T8" fmla="*/ 88900 w 340"/>
                    <a:gd name="T9" fmla="*/ 449263 h 397"/>
                    <a:gd name="T10" fmla="*/ 179388 w 340"/>
                    <a:gd name="T11" fmla="*/ 449263 h 397"/>
                    <a:gd name="T12" fmla="*/ 179388 w 340"/>
                    <a:gd name="T13" fmla="*/ 630238 h 397"/>
                    <a:gd name="T14" fmla="*/ 269875 w 340"/>
                    <a:gd name="T15" fmla="*/ 630238 h 397"/>
                    <a:gd name="T16" fmla="*/ 269875 w 340"/>
                    <a:gd name="T17" fmla="*/ 539750 h 397"/>
                    <a:gd name="T18" fmla="*/ 360363 w 340"/>
                    <a:gd name="T19" fmla="*/ 539750 h 397"/>
                    <a:gd name="T20" fmla="*/ 360363 w 340"/>
                    <a:gd name="T21" fmla="*/ 449263 h 397"/>
                    <a:gd name="T22" fmla="*/ 449263 w 340"/>
                    <a:gd name="T23" fmla="*/ 449263 h 397"/>
                    <a:gd name="T24" fmla="*/ 449263 w 340"/>
                    <a:gd name="T25" fmla="*/ 269875 h 397"/>
                    <a:gd name="T26" fmla="*/ 539750 w 340"/>
                    <a:gd name="T27" fmla="*/ 269875 h 397"/>
                    <a:gd name="T28" fmla="*/ 539750 w 340"/>
                    <a:gd name="T29" fmla="*/ 179388 h 397"/>
                    <a:gd name="T30" fmla="*/ 449263 w 340"/>
                    <a:gd name="T31" fmla="*/ 179388 h 397"/>
                    <a:gd name="T32" fmla="*/ 449263 w 340"/>
                    <a:gd name="T33" fmla="*/ 88900 h 397"/>
                    <a:gd name="T34" fmla="*/ 360363 w 340"/>
                    <a:gd name="T35" fmla="*/ 88900 h 397"/>
                    <a:gd name="T36" fmla="*/ 360363 w 340"/>
                    <a:gd name="T37" fmla="*/ 0 h 397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</a:gdLst>
                  <a:ahLst/>
                  <a:cxnLst>
                    <a:cxn ang="T38">
                      <a:pos x="T0" y="T1"/>
                    </a:cxn>
                    <a:cxn ang="T39">
                      <a:pos x="T2" y="T3"/>
                    </a:cxn>
                    <a:cxn ang="T40">
                      <a:pos x="T4" y="T5"/>
                    </a:cxn>
                    <a:cxn ang="T41">
                      <a:pos x="T6" y="T7"/>
                    </a:cxn>
                    <a:cxn ang="T42">
                      <a:pos x="T8" y="T9"/>
                    </a:cxn>
                    <a:cxn ang="T43">
                      <a:pos x="T10" y="T11"/>
                    </a:cxn>
                    <a:cxn ang="T44">
                      <a:pos x="T12" y="T13"/>
                    </a:cxn>
                    <a:cxn ang="T45">
                      <a:pos x="T14" y="T15"/>
                    </a:cxn>
                    <a:cxn ang="T46">
                      <a:pos x="T16" y="T17"/>
                    </a:cxn>
                    <a:cxn ang="T47">
                      <a:pos x="T18" y="T19"/>
                    </a:cxn>
                    <a:cxn ang="T48">
                      <a:pos x="T20" y="T21"/>
                    </a:cxn>
                    <a:cxn ang="T49">
                      <a:pos x="T22" y="T23"/>
                    </a:cxn>
                    <a:cxn ang="T50">
                      <a:pos x="T24" y="T25"/>
                    </a:cxn>
                    <a:cxn ang="T51">
                      <a:pos x="T26" y="T27"/>
                    </a:cxn>
                    <a:cxn ang="T52">
                      <a:pos x="T28" y="T29"/>
                    </a:cxn>
                    <a:cxn ang="T53">
                      <a:pos x="T30" y="T31"/>
                    </a:cxn>
                    <a:cxn ang="T54">
                      <a:pos x="T32" y="T33"/>
                    </a:cxn>
                    <a:cxn ang="T55">
                      <a:pos x="T34" y="T35"/>
                    </a:cxn>
                    <a:cxn ang="T56">
                      <a:pos x="T36" y="T37"/>
                    </a:cxn>
                  </a:cxnLst>
                  <a:rect l="0" t="0" r="r" b="b"/>
                  <a:pathLst>
                    <a:path w="340" h="397">
                      <a:moveTo>
                        <a:pt x="227" y="0"/>
                      </a:moveTo>
                      <a:lnTo>
                        <a:pt x="0" y="0"/>
                      </a:lnTo>
                      <a:lnTo>
                        <a:pt x="0" y="170"/>
                      </a:lnTo>
                      <a:lnTo>
                        <a:pt x="56" y="170"/>
                      </a:lnTo>
                      <a:lnTo>
                        <a:pt x="56" y="283"/>
                      </a:lnTo>
                      <a:lnTo>
                        <a:pt x="113" y="283"/>
                      </a:lnTo>
                      <a:lnTo>
                        <a:pt x="113" y="397"/>
                      </a:lnTo>
                      <a:lnTo>
                        <a:pt x="170" y="397"/>
                      </a:lnTo>
                      <a:lnTo>
                        <a:pt x="170" y="340"/>
                      </a:lnTo>
                      <a:lnTo>
                        <a:pt x="227" y="340"/>
                      </a:lnTo>
                      <a:lnTo>
                        <a:pt x="227" y="283"/>
                      </a:lnTo>
                      <a:lnTo>
                        <a:pt x="283" y="283"/>
                      </a:lnTo>
                      <a:lnTo>
                        <a:pt x="283" y="170"/>
                      </a:lnTo>
                      <a:lnTo>
                        <a:pt x="340" y="170"/>
                      </a:lnTo>
                      <a:lnTo>
                        <a:pt x="340" y="113"/>
                      </a:lnTo>
                      <a:lnTo>
                        <a:pt x="283" y="113"/>
                      </a:lnTo>
                      <a:lnTo>
                        <a:pt x="283" y="56"/>
                      </a:lnTo>
                      <a:lnTo>
                        <a:pt x="227" y="56"/>
                      </a:lnTo>
                      <a:lnTo>
                        <a:pt x="227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77" name="Freeform 924"/>
                <p:cNvSpPr>
                  <a:spLocks/>
                </p:cNvSpPr>
                <p:nvPr/>
              </p:nvSpPr>
              <p:spPr bwMode="auto">
                <a:xfrm>
                  <a:off x="5140325" y="4440238"/>
                  <a:ext cx="809625" cy="450850"/>
                </a:xfrm>
                <a:custGeom>
                  <a:avLst/>
                  <a:gdLst>
                    <a:gd name="T0" fmla="*/ 0 w 510"/>
                    <a:gd name="T1" fmla="*/ 180975 h 284"/>
                    <a:gd name="T2" fmla="*/ 0 w 510"/>
                    <a:gd name="T3" fmla="*/ 360363 h 284"/>
                    <a:gd name="T4" fmla="*/ 90488 w 510"/>
                    <a:gd name="T5" fmla="*/ 360363 h 284"/>
                    <a:gd name="T6" fmla="*/ 90488 w 510"/>
                    <a:gd name="T7" fmla="*/ 450850 h 284"/>
                    <a:gd name="T8" fmla="*/ 720725 w 510"/>
                    <a:gd name="T9" fmla="*/ 450850 h 284"/>
                    <a:gd name="T10" fmla="*/ 720725 w 510"/>
                    <a:gd name="T11" fmla="*/ 360363 h 284"/>
                    <a:gd name="T12" fmla="*/ 809625 w 510"/>
                    <a:gd name="T13" fmla="*/ 360363 h 284"/>
                    <a:gd name="T14" fmla="*/ 809625 w 510"/>
                    <a:gd name="T15" fmla="*/ 180975 h 284"/>
                    <a:gd name="T16" fmla="*/ 720725 w 510"/>
                    <a:gd name="T17" fmla="*/ 180975 h 284"/>
                    <a:gd name="T18" fmla="*/ 720725 w 510"/>
                    <a:gd name="T19" fmla="*/ 90488 h 284"/>
                    <a:gd name="T20" fmla="*/ 630238 w 510"/>
                    <a:gd name="T21" fmla="*/ 90488 h 284"/>
                    <a:gd name="T22" fmla="*/ 630238 w 510"/>
                    <a:gd name="T23" fmla="*/ 0 h 284"/>
                    <a:gd name="T24" fmla="*/ 180975 w 510"/>
                    <a:gd name="T25" fmla="*/ 0 h 284"/>
                    <a:gd name="T26" fmla="*/ 180975 w 510"/>
                    <a:gd name="T27" fmla="*/ 90488 h 284"/>
                    <a:gd name="T28" fmla="*/ 90488 w 510"/>
                    <a:gd name="T29" fmla="*/ 90488 h 284"/>
                    <a:gd name="T30" fmla="*/ 90488 w 510"/>
                    <a:gd name="T31" fmla="*/ 180975 h 284"/>
                    <a:gd name="T32" fmla="*/ 0 w 510"/>
                    <a:gd name="T33" fmla="*/ 180975 h 284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</a:gdLst>
                  <a:ahLst/>
                  <a:cxnLst>
                    <a:cxn ang="T34">
                      <a:pos x="T0" y="T1"/>
                    </a:cxn>
                    <a:cxn ang="T35">
                      <a:pos x="T2" y="T3"/>
                    </a:cxn>
                    <a:cxn ang="T36">
                      <a:pos x="T4" y="T5"/>
                    </a:cxn>
                    <a:cxn ang="T37">
                      <a:pos x="T6" y="T7"/>
                    </a:cxn>
                    <a:cxn ang="T38">
                      <a:pos x="T8" y="T9"/>
                    </a:cxn>
                    <a:cxn ang="T39">
                      <a:pos x="T10" y="T11"/>
                    </a:cxn>
                    <a:cxn ang="T40">
                      <a:pos x="T12" y="T13"/>
                    </a:cxn>
                    <a:cxn ang="T41">
                      <a:pos x="T14" y="T15"/>
                    </a:cxn>
                    <a:cxn ang="T42">
                      <a:pos x="T16" y="T17"/>
                    </a:cxn>
                    <a:cxn ang="T43">
                      <a:pos x="T18" y="T19"/>
                    </a:cxn>
                    <a:cxn ang="T44">
                      <a:pos x="T20" y="T21"/>
                    </a:cxn>
                    <a:cxn ang="T45">
                      <a:pos x="T22" y="T23"/>
                    </a:cxn>
                    <a:cxn ang="T46">
                      <a:pos x="T24" y="T25"/>
                    </a:cxn>
                    <a:cxn ang="T47">
                      <a:pos x="T26" y="T27"/>
                    </a:cxn>
                    <a:cxn ang="T48">
                      <a:pos x="T28" y="T29"/>
                    </a:cxn>
                    <a:cxn ang="T49">
                      <a:pos x="T30" y="T31"/>
                    </a:cxn>
                    <a:cxn ang="T50">
                      <a:pos x="T32" y="T33"/>
                    </a:cxn>
                  </a:cxnLst>
                  <a:rect l="0" t="0" r="r" b="b"/>
                  <a:pathLst>
                    <a:path w="510" h="284">
                      <a:moveTo>
                        <a:pt x="0" y="114"/>
                      </a:moveTo>
                      <a:lnTo>
                        <a:pt x="0" y="227"/>
                      </a:lnTo>
                      <a:lnTo>
                        <a:pt x="57" y="227"/>
                      </a:lnTo>
                      <a:lnTo>
                        <a:pt x="57" y="284"/>
                      </a:lnTo>
                      <a:lnTo>
                        <a:pt x="454" y="284"/>
                      </a:lnTo>
                      <a:lnTo>
                        <a:pt x="454" y="227"/>
                      </a:lnTo>
                      <a:lnTo>
                        <a:pt x="510" y="227"/>
                      </a:lnTo>
                      <a:lnTo>
                        <a:pt x="510" y="114"/>
                      </a:lnTo>
                      <a:lnTo>
                        <a:pt x="454" y="114"/>
                      </a:lnTo>
                      <a:lnTo>
                        <a:pt x="454" y="57"/>
                      </a:lnTo>
                      <a:lnTo>
                        <a:pt x="397" y="57"/>
                      </a:lnTo>
                      <a:lnTo>
                        <a:pt x="397" y="0"/>
                      </a:lnTo>
                      <a:lnTo>
                        <a:pt x="114" y="0"/>
                      </a:lnTo>
                      <a:lnTo>
                        <a:pt x="114" y="57"/>
                      </a:lnTo>
                      <a:lnTo>
                        <a:pt x="57" y="57"/>
                      </a:lnTo>
                      <a:lnTo>
                        <a:pt x="57" y="114"/>
                      </a:lnTo>
                      <a:lnTo>
                        <a:pt x="0" y="114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78" name="Freeform 925"/>
                <p:cNvSpPr>
                  <a:spLocks/>
                </p:cNvSpPr>
                <p:nvPr/>
              </p:nvSpPr>
              <p:spPr bwMode="auto">
                <a:xfrm>
                  <a:off x="5410200" y="4260850"/>
                  <a:ext cx="1350963" cy="809625"/>
                </a:xfrm>
                <a:custGeom>
                  <a:avLst/>
                  <a:gdLst>
                    <a:gd name="T0" fmla="*/ 811213 w 851"/>
                    <a:gd name="T1" fmla="*/ 809625 h 510"/>
                    <a:gd name="T2" fmla="*/ 811213 w 851"/>
                    <a:gd name="T3" fmla="*/ 719138 h 510"/>
                    <a:gd name="T4" fmla="*/ 990600 w 851"/>
                    <a:gd name="T5" fmla="*/ 719138 h 510"/>
                    <a:gd name="T6" fmla="*/ 990600 w 851"/>
                    <a:gd name="T7" fmla="*/ 269875 h 510"/>
                    <a:gd name="T8" fmla="*/ 1081088 w 851"/>
                    <a:gd name="T9" fmla="*/ 269875 h 510"/>
                    <a:gd name="T10" fmla="*/ 1081088 w 851"/>
                    <a:gd name="T11" fmla="*/ 360363 h 510"/>
                    <a:gd name="T12" fmla="*/ 1169988 w 851"/>
                    <a:gd name="T13" fmla="*/ 360363 h 510"/>
                    <a:gd name="T14" fmla="*/ 1169988 w 851"/>
                    <a:gd name="T15" fmla="*/ 269875 h 510"/>
                    <a:gd name="T16" fmla="*/ 1350963 w 851"/>
                    <a:gd name="T17" fmla="*/ 269875 h 510"/>
                    <a:gd name="T18" fmla="*/ 1350963 w 851"/>
                    <a:gd name="T19" fmla="*/ 179388 h 510"/>
                    <a:gd name="T20" fmla="*/ 990600 w 851"/>
                    <a:gd name="T21" fmla="*/ 179388 h 510"/>
                    <a:gd name="T22" fmla="*/ 990600 w 851"/>
                    <a:gd name="T23" fmla="*/ 88900 h 510"/>
                    <a:gd name="T24" fmla="*/ 630238 w 851"/>
                    <a:gd name="T25" fmla="*/ 88900 h 510"/>
                    <a:gd name="T26" fmla="*/ 630238 w 851"/>
                    <a:gd name="T27" fmla="*/ 0 h 510"/>
                    <a:gd name="T28" fmla="*/ 0 w 851"/>
                    <a:gd name="T29" fmla="*/ 0 h 510"/>
                    <a:gd name="T30" fmla="*/ 0 w 851"/>
                    <a:gd name="T31" fmla="*/ 179388 h 510"/>
                    <a:gd name="T32" fmla="*/ 360363 w 851"/>
                    <a:gd name="T33" fmla="*/ 179388 h 510"/>
                    <a:gd name="T34" fmla="*/ 360363 w 851"/>
                    <a:gd name="T35" fmla="*/ 269875 h 510"/>
                    <a:gd name="T36" fmla="*/ 450850 w 851"/>
                    <a:gd name="T37" fmla="*/ 269875 h 510"/>
                    <a:gd name="T38" fmla="*/ 450850 w 851"/>
                    <a:gd name="T39" fmla="*/ 360363 h 510"/>
                    <a:gd name="T40" fmla="*/ 539750 w 851"/>
                    <a:gd name="T41" fmla="*/ 360363 h 510"/>
                    <a:gd name="T42" fmla="*/ 539750 w 851"/>
                    <a:gd name="T43" fmla="*/ 539750 h 510"/>
                    <a:gd name="T44" fmla="*/ 450850 w 851"/>
                    <a:gd name="T45" fmla="*/ 539750 h 510"/>
                    <a:gd name="T46" fmla="*/ 450850 w 851"/>
                    <a:gd name="T47" fmla="*/ 719138 h 510"/>
                    <a:gd name="T48" fmla="*/ 720725 w 851"/>
                    <a:gd name="T49" fmla="*/ 719138 h 510"/>
                    <a:gd name="T50" fmla="*/ 720725 w 851"/>
                    <a:gd name="T51" fmla="*/ 809625 h 510"/>
                    <a:gd name="T52" fmla="*/ 811213 w 851"/>
                    <a:gd name="T53" fmla="*/ 809625 h 510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</a:gdLst>
                  <a:ahLst/>
                  <a:cxnLst>
                    <a:cxn ang="T54">
                      <a:pos x="T0" y="T1"/>
                    </a:cxn>
                    <a:cxn ang="T55">
                      <a:pos x="T2" y="T3"/>
                    </a:cxn>
                    <a:cxn ang="T56">
                      <a:pos x="T4" y="T5"/>
                    </a:cxn>
                    <a:cxn ang="T57">
                      <a:pos x="T6" y="T7"/>
                    </a:cxn>
                    <a:cxn ang="T58">
                      <a:pos x="T8" y="T9"/>
                    </a:cxn>
                    <a:cxn ang="T59">
                      <a:pos x="T10" y="T11"/>
                    </a:cxn>
                    <a:cxn ang="T60">
                      <a:pos x="T12" y="T13"/>
                    </a:cxn>
                    <a:cxn ang="T61">
                      <a:pos x="T14" y="T15"/>
                    </a:cxn>
                    <a:cxn ang="T62">
                      <a:pos x="T16" y="T17"/>
                    </a:cxn>
                    <a:cxn ang="T63">
                      <a:pos x="T18" y="T19"/>
                    </a:cxn>
                    <a:cxn ang="T64">
                      <a:pos x="T20" y="T21"/>
                    </a:cxn>
                    <a:cxn ang="T65">
                      <a:pos x="T22" y="T23"/>
                    </a:cxn>
                    <a:cxn ang="T66">
                      <a:pos x="T24" y="T25"/>
                    </a:cxn>
                    <a:cxn ang="T67">
                      <a:pos x="T26" y="T27"/>
                    </a:cxn>
                    <a:cxn ang="T68">
                      <a:pos x="T28" y="T29"/>
                    </a:cxn>
                    <a:cxn ang="T69">
                      <a:pos x="T30" y="T31"/>
                    </a:cxn>
                    <a:cxn ang="T70">
                      <a:pos x="T32" y="T33"/>
                    </a:cxn>
                    <a:cxn ang="T71">
                      <a:pos x="T34" y="T35"/>
                    </a:cxn>
                    <a:cxn ang="T72">
                      <a:pos x="T36" y="T37"/>
                    </a:cxn>
                    <a:cxn ang="T73">
                      <a:pos x="T38" y="T39"/>
                    </a:cxn>
                    <a:cxn ang="T74">
                      <a:pos x="T40" y="T41"/>
                    </a:cxn>
                    <a:cxn ang="T75">
                      <a:pos x="T42" y="T43"/>
                    </a:cxn>
                    <a:cxn ang="T76">
                      <a:pos x="T44" y="T45"/>
                    </a:cxn>
                    <a:cxn ang="T77">
                      <a:pos x="T46" y="T47"/>
                    </a:cxn>
                    <a:cxn ang="T78">
                      <a:pos x="T48" y="T49"/>
                    </a:cxn>
                    <a:cxn ang="T79">
                      <a:pos x="T50" y="T51"/>
                    </a:cxn>
                    <a:cxn ang="T80">
                      <a:pos x="T52" y="T53"/>
                    </a:cxn>
                  </a:cxnLst>
                  <a:rect l="0" t="0" r="r" b="b"/>
                  <a:pathLst>
                    <a:path w="851" h="510">
                      <a:moveTo>
                        <a:pt x="511" y="510"/>
                      </a:moveTo>
                      <a:lnTo>
                        <a:pt x="511" y="453"/>
                      </a:lnTo>
                      <a:lnTo>
                        <a:pt x="624" y="453"/>
                      </a:lnTo>
                      <a:lnTo>
                        <a:pt x="624" y="170"/>
                      </a:lnTo>
                      <a:lnTo>
                        <a:pt x="681" y="170"/>
                      </a:lnTo>
                      <a:lnTo>
                        <a:pt x="681" y="227"/>
                      </a:lnTo>
                      <a:lnTo>
                        <a:pt x="737" y="227"/>
                      </a:lnTo>
                      <a:lnTo>
                        <a:pt x="737" y="170"/>
                      </a:lnTo>
                      <a:lnTo>
                        <a:pt x="851" y="170"/>
                      </a:lnTo>
                      <a:lnTo>
                        <a:pt x="851" y="113"/>
                      </a:lnTo>
                      <a:lnTo>
                        <a:pt x="624" y="113"/>
                      </a:lnTo>
                      <a:lnTo>
                        <a:pt x="624" y="56"/>
                      </a:lnTo>
                      <a:lnTo>
                        <a:pt x="397" y="56"/>
                      </a:lnTo>
                      <a:lnTo>
                        <a:pt x="397" y="0"/>
                      </a:lnTo>
                      <a:lnTo>
                        <a:pt x="0" y="0"/>
                      </a:lnTo>
                      <a:lnTo>
                        <a:pt x="0" y="113"/>
                      </a:lnTo>
                      <a:lnTo>
                        <a:pt x="227" y="113"/>
                      </a:lnTo>
                      <a:lnTo>
                        <a:pt x="227" y="170"/>
                      </a:lnTo>
                      <a:lnTo>
                        <a:pt x="284" y="170"/>
                      </a:lnTo>
                      <a:lnTo>
                        <a:pt x="284" y="227"/>
                      </a:lnTo>
                      <a:lnTo>
                        <a:pt x="340" y="227"/>
                      </a:lnTo>
                      <a:lnTo>
                        <a:pt x="340" y="340"/>
                      </a:lnTo>
                      <a:lnTo>
                        <a:pt x="284" y="340"/>
                      </a:lnTo>
                      <a:lnTo>
                        <a:pt x="284" y="453"/>
                      </a:lnTo>
                      <a:lnTo>
                        <a:pt x="454" y="453"/>
                      </a:lnTo>
                      <a:lnTo>
                        <a:pt x="454" y="510"/>
                      </a:lnTo>
                      <a:lnTo>
                        <a:pt x="511" y="51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79" name="Freeform 926"/>
                <p:cNvSpPr>
                  <a:spLocks/>
                </p:cNvSpPr>
                <p:nvPr/>
              </p:nvSpPr>
              <p:spPr bwMode="auto">
                <a:xfrm>
                  <a:off x="6040438" y="3721100"/>
                  <a:ext cx="630237" cy="628650"/>
                </a:xfrm>
                <a:custGeom>
                  <a:avLst/>
                  <a:gdLst>
                    <a:gd name="T0" fmla="*/ 360362 w 397"/>
                    <a:gd name="T1" fmla="*/ 628650 h 396"/>
                    <a:gd name="T2" fmla="*/ 450850 w 397"/>
                    <a:gd name="T3" fmla="*/ 628650 h 396"/>
                    <a:gd name="T4" fmla="*/ 450850 w 397"/>
                    <a:gd name="T5" fmla="*/ 539750 h 396"/>
                    <a:gd name="T6" fmla="*/ 630237 w 397"/>
                    <a:gd name="T7" fmla="*/ 539750 h 396"/>
                    <a:gd name="T8" fmla="*/ 630237 w 397"/>
                    <a:gd name="T9" fmla="*/ 269875 h 396"/>
                    <a:gd name="T10" fmla="*/ 539750 w 397"/>
                    <a:gd name="T11" fmla="*/ 269875 h 396"/>
                    <a:gd name="T12" fmla="*/ 539750 w 397"/>
                    <a:gd name="T13" fmla="*/ 179388 h 396"/>
                    <a:gd name="T14" fmla="*/ 450850 w 397"/>
                    <a:gd name="T15" fmla="*/ 179388 h 396"/>
                    <a:gd name="T16" fmla="*/ 450850 w 397"/>
                    <a:gd name="T17" fmla="*/ 88900 h 396"/>
                    <a:gd name="T18" fmla="*/ 180975 w 397"/>
                    <a:gd name="T19" fmla="*/ 88900 h 396"/>
                    <a:gd name="T20" fmla="*/ 180975 w 397"/>
                    <a:gd name="T21" fmla="*/ 0 h 396"/>
                    <a:gd name="T22" fmla="*/ 0 w 397"/>
                    <a:gd name="T23" fmla="*/ 0 h 396"/>
                    <a:gd name="T24" fmla="*/ 0 w 397"/>
                    <a:gd name="T25" fmla="*/ 179388 h 396"/>
                    <a:gd name="T26" fmla="*/ 90487 w 397"/>
                    <a:gd name="T27" fmla="*/ 179388 h 396"/>
                    <a:gd name="T28" fmla="*/ 90487 w 397"/>
                    <a:gd name="T29" fmla="*/ 539750 h 396"/>
                    <a:gd name="T30" fmla="*/ 180975 w 397"/>
                    <a:gd name="T31" fmla="*/ 539750 h 396"/>
                    <a:gd name="T32" fmla="*/ 180975 w 397"/>
                    <a:gd name="T33" fmla="*/ 628650 h 396"/>
                    <a:gd name="T34" fmla="*/ 269875 w 397"/>
                    <a:gd name="T35" fmla="*/ 628650 h 396"/>
                    <a:gd name="T36" fmla="*/ 360362 w 397"/>
                    <a:gd name="T37" fmla="*/ 628650 h 396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</a:gdLst>
                  <a:ahLst/>
                  <a:cxnLst>
                    <a:cxn ang="T38">
                      <a:pos x="T0" y="T1"/>
                    </a:cxn>
                    <a:cxn ang="T39">
                      <a:pos x="T2" y="T3"/>
                    </a:cxn>
                    <a:cxn ang="T40">
                      <a:pos x="T4" y="T5"/>
                    </a:cxn>
                    <a:cxn ang="T41">
                      <a:pos x="T6" y="T7"/>
                    </a:cxn>
                    <a:cxn ang="T42">
                      <a:pos x="T8" y="T9"/>
                    </a:cxn>
                    <a:cxn ang="T43">
                      <a:pos x="T10" y="T11"/>
                    </a:cxn>
                    <a:cxn ang="T44">
                      <a:pos x="T12" y="T13"/>
                    </a:cxn>
                    <a:cxn ang="T45">
                      <a:pos x="T14" y="T15"/>
                    </a:cxn>
                    <a:cxn ang="T46">
                      <a:pos x="T16" y="T17"/>
                    </a:cxn>
                    <a:cxn ang="T47">
                      <a:pos x="T18" y="T19"/>
                    </a:cxn>
                    <a:cxn ang="T48">
                      <a:pos x="T20" y="T21"/>
                    </a:cxn>
                    <a:cxn ang="T49">
                      <a:pos x="T22" y="T23"/>
                    </a:cxn>
                    <a:cxn ang="T50">
                      <a:pos x="T24" y="T25"/>
                    </a:cxn>
                    <a:cxn ang="T51">
                      <a:pos x="T26" y="T27"/>
                    </a:cxn>
                    <a:cxn ang="T52">
                      <a:pos x="T28" y="T29"/>
                    </a:cxn>
                    <a:cxn ang="T53">
                      <a:pos x="T30" y="T31"/>
                    </a:cxn>
                    <a:cxn ang="T54">
                      <a:pos x="T32" y="T33"/>
                    </a:cxn>
                    <a:cxn ang="T55">
                      <a:pos x="T34" y="T35"/>
                    </a:cxn>
                    <a:cxn ang="T56">
                      <a:pos x="T36" y="T37"/>
                    </a:cxn>
                  </a:cxnLst>
                  <a:rect l="0" t="0" r="r" b="b"/>
                  <a:pathLst>
                    <a:path w="397" h="396">
                      <a:moveTo>
                        <a:pt x="227" y="396"/>
                      </a:moveTo>
                      <a:lnTo>
                        <a:pt x="284" y="396"/>
                      </a:lnTo>
                      <a:lnTo>
                        <a:pt x="284" y="340"/>
                      </a:lnTo>
                      <a:lnTo>
                        <a:pt x="397" y="340"/>
                      </a:lnTo>
                      <a:lnTo>
                        <a:pt x="397" y="170"/>
                      </a:lnTo>
                      <a:lnTo>
                        <a:pt x="340" y="170"/>
                      </a:lnTo>
                      <a:lnTo>
                        <a:pt x="340" y="113"/>
                      </a:lnTo>
                      <a:lnTo>
                        <a:pt x="284" y="113"/>
                      </a:lnTo>
                      <a:lnTo>
                        <a:pt x="284" y="56"/>
                      </a:lnTo>
                      <a:lnTo>
                        <a:pt x="114" y="56"/>
                      </a:lnTo>
                      <a:lnTo>
                        <a:pt x="114" y="0"/>
                      </a:lnTo>
                      <a:lnTo>
                        <a:pt x="0" y="0"/>
                      </a:lnTo>
                      <a:lnTo>
                        <a:pt x="0" y="113"/>
                      </a:lnTo>
                      <a:lnTo>
                        <a:pt x="57" y="113"/>
                      </a:lnTo>
                      <a:lnTo>
                        <a:pt x="57" y="340"/>
                      </a:lnTo>
                      <a:lnTo>
                        <a:pt x="114" y="340"/>
                      </a:lnTo>
                      <a:lnTo>
                        <a:pt x="114" y="396"/>
                      </a:lnTo>
                      <a:lnTo>
                        <a:pt x="170" y="396"/>
                      </a:lnTo>
                      <a:lnTo>
                        <a:pt x="227" y="396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80" name="Freeform 927"/>
                <p:cNvSpPr>
                  <a:spLocks/>
                </p:cNvSpPr>
                <p:nvPr/>
              </p:nvSpPr>
              <p:spPr bwMode="auto">
                <a:xfrm>
                  <a:off x="279400" y="1739900"/>
                  <a:ext cx="2970213" cy="2430463"/>
                </a:xfrm>
                <a:custGeom>
                  <a:avLst/>
                  <a:gdLst>
                    <a:gd name="T0" fmla="*/ 811213 w 1871"/>
                    <a:gd name="T1" fmla="*/ 2430463 h 1531"/>
                    <a:gd name="T2" fmla="*/ 630238 w 1871"/>
                    <a:gd name="T3" fmla="*/ 2251075 h 1531"/>
                    <a:gd name="T4" fmla="*/ 541338 w 1871"/>
                    <a:gd name="T5" fmla="*/ 2070100 h 1531"/>
                    <a:gd name="T6" fmla="*/ 450850 w 1871"/>
                    <a:gd name="T7" fmla="*/ 1709738 h 1531"/>
                    <a:gd name="T8" fmla="*/ 360363 w 1871"/>
                    <a:gd name="T9" fmla="*/ 1620838 h 1531"/>
                    <a:gd name="T10" fmla="*/ 180975 w 1871"/>
                    <a:gd name="T11" fmla="*/ 1081088 h 1531"/>
                    <a:gd name="T12" fmla="*/ 90488 w 1871"/>
                    <a:gd name="T13" fmla="*/ 990600 h 1531"/>
                    <a:gd name="T14" fmla="*/ 0 w 1871"/>
                    <a:gd name="T15" fmla="*/ 720725 h 1531"/>
                    <a:gd name="T16" fmla="*/ 90488 w 1871"/>
                    <a:gd name="T17" fmla="*/ 450850 h 1531"/>
                    <a:gd name="T18" fmla="*/ 269875 w 1871"/>
                    <a:gd name="T19" fmla="*/ 360363 h 1531"/>
                    <a:gd name="T20" fmla="*/ 360363 w 1871"/>
                    <a:gd name="T21" fmla="*/ 269875 h 1531"/>
                    <a:gd name="T22" fmla="*/ 541338 w 1871"/>
                    <a:gd name="T23" fmla="*/ 180975 h 1531"/>
                    <a:gd name="T24" fmla="*/ 720725 w 1871"/>
                    <a:gd name="T25" fmla="*/ 269875 h 1531"/>
                    <a:gd name="T26" fmla="*/ 811213 w 1871"/>
                    <a:gd name="T27" fmla="*/ 180975 h 1531"/>
                    <a:gd name="T28" fmla="*/ 990600 w 1871"/>
                    <a:gd name="T29" fmla="*/ 0 h 1531"/>
                    <a:gd name="T30" fmla="*/ 1169988 w 1871"/>
                    <a:gd name="T31" fmla="*/ 90488 h 1531"/>
                    <a:gd name="T32" fmla="*/ 1260475 w 1871"/>
                    <a:gd name="T33" fmla="*/ 180975 h 1531"/>
                    <a:gd name="T34" fmla="*/ 1350963 w 1871"/>
                    <a:gd name="T35" fmla="*/ 269875 h 1531"/>
                    <a:gd name="T36" fmla="*/ 1800225 w 1871"/>
                    <a:gd name="T37" fmla="*/ 360363 h 1531"/>
                    <a:gd name="T38" fmla="*/ 1890713 w 1871"/>
                    <a:gd name="T39" fmla="*/ 450850 h 1531"/>
                    <a:gd name="T40" fmla="*/ 1981200 w 1871"/>
                    <a:gd name="T41" fmla="*/ 539750 h 1531"/>
                    <a:gd name="T42" fmla="*/ 2611438 w 1871"/>
                    <a:gd name="T43" fmla="*/ 630238 h 1531"/>
                    <a:gd name="T44" fmla="*/ 2700338 w 1871"/>
                    <a:gd name="T45" fmla="*/ 720725 h 1531"/>
                    <a:gd name="T46" fmla="*/ 2790825 w 1871"/>
                    <a:gd name="T47" fmla="*/ 900113 h 1531"/>
                    <a:gd name="T48" fmla="*/ 2881313 w 1871"/>
                    <a:gd name="T49" fmla="*/ 990600 h 1531"/>
                    <a:gd name="T50" fmla="*/ 2970213 w 1871"/>
                    <a:gd name="T51" fmla="*/ 1260475 h 1531"/>
                    <a:gd name="T52" fmla="*/ 2881313 w 1871"/>
                    <a:gd name="T53" fmla="*/ 1530350 h 1531"/>
                    <a:gd name="T54" fmla="*/ 2700338 w 1871"/>
                    <a:gd name="T55" fmla="*/ 1620838 h 1531"/>
                    <a:gd name="T56" fmla="*/ 2520950 w 1871"/>
                    <a:gd name="T57" fmla="*/ 1890713 h 1531"/>
                    <a:gd name="T58" fmla="*/ 2430463 w 1871"/>
                    <a:gd name="T59" fmla="*/ 1981200 h 1531"/>
                    <a:gd name="T60" fmla="*/ 2160588 w 1871"/>
                    <a:gd name="T61" fmla="*/ 1890713 h 1531"/>
                    <a:gd name="T62" fmla="*/ 1890713 w 1871"/>
                    <a:gd name="T63" fmla="*/ 1981200 h 1531"/>
                    <a:gd name="T64" fmla="*/ 1620838 w 1871"/>
                    <a:gd name="T65" fmla="*/ 2070100 h 1531"/>
                    <a:gd name="T66" fmla="*/ 1441450 w 1871"/>
                    <a:gd name="T67" fmla="*/ 2160588 h 1531"/>
                    <a:gd name="T68" fmla="*/ 1260475 w 1871"/>
                    <a:gd name="T69" fmla="*/ 2430463 h 1531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  <a:gd name="T102" fmla="*/ 0 60000 65536"/>
                    <a:gd name="T103" fmla="*/ 0 60000 65536"/>
                    <a:gd name="T104" fmla="*/ 0 60000 65536"/>
                  </a:gdLst>
                  <a:ahLst/>
                  <a:cxnLst>
                    <a:cxn ang="T70">
                      <a:pos x="T0" y="T1"/>
                    </a:cxn>
                    <a:cxn ang="T71">
                      <a:pos x="T2" y="T3"/>
                    </a:cxn>
                    <a:cxn ang="T72">
                      <a:pos x="T4" y="T5"/>
                    </a:cxn>
                    <a:cxn ang="T73">
                      <a:pos x="T6" y="T7"/>
                    </a:cxn>
                    <a:cxn ang="T74">
                      <a:pos x="T8" y="T9"/>
                    </a:cxn>
                    <a:cxn ang="T75">
                      <a:pos x="T10" y="T11"/>
                    </a:cxn>
                    <a:cxn ang="T76">
                      <a:pos x="T12" y="T13"/>
                    </a:cxn>
                    <a:cxn ang="T77">
                      <a:pos x="T14" y="T15"/>
                    </a:cxn>
                    <a:cxn ang="T78">
                      <a:pos x="T16" y="T17"/>
                    </a:cxn>
                    <a:cxn ang="T79">
                      <a:pos x="T18" y="T19"/>
                    </a:cxn>
                    <a:cxn ang="T80">
                      <a:pos x="T20" y="T21"/>
                    </a:cxn>
                    <a:cxn ang="T81">
                      <a:pos x="T22" y="T23"/>
                    </a:cxn>
                    <a:cxn ang="T82">
                      <a:pos x="T24" y="T25"/>
                    </a:cxn>
                    <a:cxn ang="T83">
                      <a:pos x="T26" y="T27"/>
                    </a:cxn>
                    <a:cxn ang="T84">
                      <a:pos x="T28" y="T29"/>
                    </a:cxn>
                    <a:cxn ang="T85">
                      <a:pos x="T30" y="T31"/>
                    </a:cxn>
                    <a:cxn ang="T86">
                      <a:pos x="T32" y="T33"/>
                    </a:cxn>
                    <a:cxn ang="T87">
                      <a:pos x="T34" y="T35"/>
                    </a:cxn>
                    <a:cxn ang="T88">
                      <a:pos x="T36" y="T37"/>
                    </a:cxn>
                    <a:cxn ang="T89">
                      <a:pos x="T38" y="T39"/>
                    </a:cxn>
                    <a:cxn ang="T90">
                      <a:pos x="T40" y="T41"/>
                    </a:cxn>
                    <a:cxn ang="T91">
                      <a:pos x="T42" y="T43"/>
                    </a:cxn>
                    <a:cxn ang="T92">
                      <a:pos x="T44" y="T45"/>
                    </a:cxn>
                    <a:cxn ang="T93">
                      <a:pos x="T46" y="T47"/>
                    </a:cxn>
                    <a:cxn ang="T94">
                      <a:pos x="T48" y="T49"/>
                    </a:cxn>
                    <a:cxn ang="T95">
                      <a:pos x="T50" y="T51"/>
                    </a:cxn>
                    <a:cxn ang="T96">
                      <a:pos x="T52" y="T53"/>
                    </a:cxn>
                    <a:cxn ang="T97">
                      <a:pos x="T54" y="T55"/>
                    </a:cxn>
                    <a:cxn ang="T98">
                      <a:pos x="T56" y="T57"/>
                    </a:cxn>
                    <a:cxn ang="T99">
                      <a:pos x="T58" y="T59"/>
                    </a:cxn>
                    <a:cxn ang="T100">
                      <a:pos x="T60" y="T61"/>
                    </a:cxn>
                    <a:cxn ang="T101">
                      <a:pos x="T62" y="T63"/>
                    </a:cxn>
                    <a:cxn ang="T102">
                      <a:pos x="T64" y="T65"/>
                    </a:cxn>
                    <a:cxn ang="T103">
                      <a:pos x="T66" y="T67"/>
                    </a:cxn>
                    <a:cxn ang="T104">
                      <a:pos x="T68" y="T69"/>
                    </a:cxn>
                  </a:cxnLst>
                  <a:rect l="0" t="0" r="r" b="b"/>
                  <a:pathLst>
                    <a:path w="1871" h="1531">
                      <a:moveTo>
                        <a:pt x="794" y="1531"/>
                      </a:moveTo>
                      <a:lnTo>
                        <a:pt x="511" y="1531"/>
                      </a:lnTo>
                      <a:lnTo>
                        <a:pt x="511" y="1418"/>
                      </a:lnTo>
                      <a:lnTo>
                        <a:pt x="397" y="1418"/>
                      </a:lnTo>
                      <a:lnTo>
                        <a:pt x="397" y="1304"/>
                      </a:lnTo>
                      <a:lnTo>
                        <a:pt x="341" y="1304"/>
                      </a:lnTo>
                      <a:lnTo>
                        <a:pt x="341" y="1077"/>
                      </a:lnTo>
                      <a:lnTo>
                        <a:pt x="284" y="1077"/>
                      </a:lnTo>
                      <a:lnTo>
                        <a:pt x="284" y="1021"/>
                      </a:lnTo>
                      <a:lnTo>
                        <a:pt x="227" y="1021"/>
                      </a:lnTo>
                      <a:lnTo>
                        <a:pt x="227" y="681"/>
                      </a:lnTo>
                      <a:lnTo>
                        <a:pt x="114" y="681"/>
                      </a:lnTo>
                      <a:lnTo>
                        <a:pt x="114" y="624"/>
                      </a:lnTo>
                      <a:lnTo>
                        <a:pt x="57" y="624"/>
                      </a:lnTo>
                      <a:lnTo>
                        <a:pt x="57" y="454"/>
                      </a:lnTo>
                      <a:lnTo>
                        <a:pt x="0" y="454"/>
                      </a:lnTo>
                      <a:lnTo>
                        <a:pt x="0" y="284"/>
                      </a:lnTo>
                      <a:lnTo>
                        <a:pt x="57" y="284"/>
                      </a:lnTo>
                      <a:lnTo>
                        <a:pt x="57" y="227"/>
                      </a:lnTo>
                      <a:lnTo>
                        <a:pt x="170" y="227"/>
                      </a:lnTo>
                      <a:lnTo>
                        <a:pt x="170" y="170"/>
                      </a:lnTo>
                      <a:lnTo>
                        <a:pt x="227" y="170"/>
                      </a:lnTo>
                      <a:lnTo>
                        <a:pt x="227" y="114"/>
                      </a:lnTo>
                      <a:lnTo>
                        <a:pt x="341" y="114"/>
                      </a:lnTo>
                      <a:lnTo>
                        <a:pt x="341" y="170"/>
                      </a:lnTo>
                      <a:lnTo>
                        <a:pt x="454" y="170"/>
                      </a:lnTo>
                      <a:lnTo>
                        <a:pt x="454" y="114"/>
                      </a:lnTo>
                      <a:lnTo>
                        <a:pt x="511" y="114"/>
                      </a:lnTo>
                      <a:lnTo>
                        <a:pt x="511" y="0"/>
                      </a:lnTo>
                      <a:lnTo>
                        <a:pt x="624" y="0"/>
                      </a:lnTo>
                      <a:lnTo>
                        <a:pt x="624" y="57"/>
                      </a:lnTo>
                      <a:lnTo>
                        <a:pt x="737" y="57"/>
                      </a:lnTo>
                      <a:lnTo>
                        <a:pt x="737" y="114"/>
                      </a:lnTo>
                      <a:lnTo>
                        <a:pt x="794" y="114"/>
                      </a:lnTo>
                      <a:lnTo>
                        <a:pt x="794" y="170"/>
                      </a:lnTo>
                      <a:lnTo>
                        <a:pt x="851" y="170"/>
                      </a:lnTo>
                      <a:lnTo>
                        <a:pt x="851" y="227"/>
                      </a:lnTo>
                      <a:lnTo>
                        <a:pt x="1134" y="227"/>
                      </a:lnTo>
                      <a:lnTo>
                        <a:pt x="1134" y="284"/>
                      </a:lnTo>
                      <a:lnTo>
                        <a:pt x="1191" y="284"/>
                      </a:lnTo>
                      <a:lnTo>
                        <a:pt x="1248" y="284"/>
                      </a:lnTo>
                      <a:lnTo>
                        <a:pt x="1248" y="340"/>
                      </a:lnTo>
                      <a:lnTo>
                        <a:pt x="1645" y="340"/>
                      </a:lnTo>
                      <a:lnTo>
                        <a:pt x="1645" y="397"/>
                      </a:lnTo>
                      <a:lnTo>
                        <a:pt x="1701" y="397"/>
                      </a:lnTo>
                      <a:lnTo>
                        <a:pt x="1701" y="454"/>
                      </a:lnTo>
                      <a:lnTo>
                        <a:pt x="1758" y="454"/>
                      </a:lnTo>
                      <a:lnTo>
                        <a:pt x="1758" y="567"/>
                      </a:lnTo>
                      <a:lnTo>
                        <a:pt x="1815" y="567"/>
                      </a:lnTo>
                      <a:lnTo>
                        <a:pt x="1815" y="624"/>
                      </a:lnTo>
                      <a:lnTo>
                        <a:pt x="1871" y="624"/>
                      </a:lnTo>
                      <a:lnTo>
                        <a:pt x="1871" y="794"/>
                      </a:lnTo>
                      <a:lnTo>
                        <a:pt x="1815" y="794"/>
                      </a:lnTo>
                      <a:lnTo>
                        <a:pt x="1815" y="964"/>
                      </a:lnTo>
                      <a:lnTo>
                        <a:pt x="1701" y="964"/>
                      </a:lnTo>
                      <a:lnTo>
                        <a:pt x="1701" y="1021"/>
                      </a:lnTo>
                      <a:lnTo>
                        <a:pt x="1588" y="1021"/>
                      </a:lnTo>
                      <a:lnTo>
                        <a:pt x="1588" y="1191"/>
                      </a:lnTo>
                      <a:lnTo>
                        <a:pt x="1531" y="1191"/>
                      </a:lnTo>
                      <a:lnTo>
                        <a:pt x="1531" y="1248"/>
                      </a:lnTo>
                      <a:lnTo>
                        <a:pt x="1361" y="1248"/>
                      </a:lnTo>
                      <a:lnTo>
                        <a:pt x="1361" y="1191"/>
                      </a:lnTo>
                      <a:lnTo>
                        <a:pt x="1191" y="1191"/>
                      </a:lnTo>
                      <a:lnTo>
                        <a:pt x="1191" y="1248"/>
                      </a:lnTo>
                      <a:lnTo>
                        <a:pt x="1021" y="1248"/>
                      </a:lnTo>
                      <a:lnTo>
                        <a:pt x="1021" y="1304"/>
                      </a:lnTo>
                      <a:lnTo>
                        <a:pt x="908" y="1304"/>
                      </a:lnTo>
                      <a:lnTo>
                        <a:pt x="908" y="1361"/>
                      </a:lnTo>
                      <a:lnTo>
                        <a:pt x="794" y="1361"/>
                      </a:lnTo>
                      <a:lnTo>
                        <a:pt x="794" y="1531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81" name="Freeform 928"/>
                <p:cNvSpPr>
                  <a:spLocks/>
                </p:cNvSpPr>
                <p:nvPr/>
              </p:nvSpPr>
              <p:spPr bwMode="auto">
                <a:xfrm>
                  <a:off x="1179513" y="3630613"/>
                  <a:ext cx="1981200" cy="1709737"/>
                </a:xfrm>
                <a:custGeom>
                  <a:avLst/>
                  <a:gdLst>
                    <a:gd name="T0" fmla="*/ 360363 w 1248"/>
                    <a:gd name="T1" fmla="*/ 539750 h 1077"/>
                    <a:gd name="T2" fmla="*/ 0 w 1248"/>
                    <a:gd name="T3" fmla="*/ 539750 h 1077"/>
                    <a:gd name="T4" fmla="*/ 0 w 1248"/>
                    <a:gd name="T5" fmla="*/ 719137 h 1077"/>
                    <a:gd name="T6" fmla="*/ 90488 w 1248"/>
                    <a:gd name="T7" fmla="*/ 719137 h 1077"/>
                    <a:gd name="T8" fmla="*/ 90488 w 1248"/>
                    <a:gd name="T9" fmla="*/ 900112 h 1077"/>
                    <a:gd name="T10" fmla="*/ 269875 w 1248"/>
                    <a:gd name="T11" fmla="*/ 900112 h 1077"/>
                    <a:gd name="T12" fmla="*/ 269875 w 1248"/>
                    <a:gd name="T13" fmla="*/ 990600 h 1077"/>
                    <a:gd name="T14" fmla="*/ 360363 w 1248"/>
                    <a:gd name="T15" fmla="*/ 990600 h 1077"/>
                    <a:gd name="T16" fmla="*/ 360363 w 1248"/>
                    <a:gd name="T17" fmla="*/ 1079500 h 1077"/>
                    <a:gd name="T18" fmla="*/ 450850 w 1248"/>
                    <a:gd name="T19" fmla="*/ 1079500 h 1077"/>
                    <a:gd name="T20" fmla="*/ 450850 w 1248"/>
                    <a:gd name="T21" fmla="*/ 1169987 h 1077"/>
                    <a:gd name="T22" fmla="*/ 630238 w 1248"/>
                    <a:gd name="T23" fmla="*/ 1169987 h 1077"/>
                    <a:gd name="T24" fmla="*/ 630238 w 1248"/>
                    <a:gd name="T25" fmla="*/ 1260475 h 1077"/>
                    <a:gd name="T26" fmla="*/ 900113 w 1248"/>
                    <a:gd name="T27" fmla="*/ 1260475 h 1077"/>
                    <a:gd name="T28" fmla="*/ 900113 w 1248"/>
                    <a:gd name="T29" fmla="*/ 1349375 h 1077"/>
                    <a:gd name="T30" fmla="*/ 1169988 w 1248"/>
                    <a:gd name="T31" fmla="*/ 1349375 h 1077"/>
                    <a:gd name="T32" fmla="*/ 1169988 w 1248"/>
                    <a:gd name="T33" fmla="*/ 1439862 h 1077"/>
                    <a:gd name="T34" fmla="*/ 1260475 w 1248"/>
                    <a:gd name="T35" fmla="*/ 1439862 h 1077"/>
                    <a:gd name="T36" fmla="*/ 1260475 w 1248"/>
                    <a:gd name="T37" fmla="*/ 1530350 h 1077"/>
                    <a:gd name="T38" fmla="*/ 1350963 w 1248"/>
                    <a:gd name="T39" fmla="*/ 1530350 h 1077"/>
                    <a:gd name="T40" fmla="*/ 1350963 w 1248"/>
                    <a:gd name="T41" fmla="*/ 1620837 h 1077"/>
                    <a:gd name="T42" fmla="*/ 1530350 w 1248"/>
                    <a:gd name="T43" fmla="*/ 1620837 h 1077"/>
                    <a:gd name="T44" fmla="*/ 1530350 w 1248"/>
                    <a:gd name="T45" fmla="*/ 1709737 h 1077"/>
                    <a:gd name="T46" fmla="*/ 1890713 w 1248"/>
                    <a:gd name="T47" fmla="*/ 1709737 h 1077"/>
                    <a:gd name="T48" fmla="*/ 1890713 w 1248"/>
                    <a:gd name="T49" fmla="*/ 1530350 h 1077"/>
                    <a:gd name="T50" fmla="*/ 1981200 w 1248"/>
                    <a:gd name="T51" fmla="*/ 1530350 h 1077"/>
                    <a:gd name="T52" fmla="*/ 1981200 w 1248"/>
                    <a:gd name="T53" fmla="*/ 1079500 h 1077"/>
                    <a:gd name="T54" fmla="*/ 1890713 w 1248"/>
                    <a:gd name="T55" fmla="*/ 1079500 h 1077"/>
                    <a:gd name="T56" fmla="*/ 1890713 w 1248"/>
                    <a:gd name="T57" fmla="*/ 539750 h 1077"/>
                    <a:gd name="T58" fmla="*/ 1800225 w 1248"/>
                    <a:gd name="T59" fmla="*/ 539750 h 1077"/>
                    <a:gd name="T60" fmla="*/ 1800225 w 1248"/>
                    <a:gd name="T61" fmla="*/ 449262 h 1077"/>
                    <a:gd name="T62" fmla="*/ 1711325 w 1248"/>
                    <a:gd name="T63" fmla="*/ 449262 h 1077"/>
                    <a:gd name="T64" fmla="*/ 1711325 w 1248"/>
                    <a:gd name="T65" fmla="*/ 360362 h 1077"/>
                    <a:gd name="T66" fmla="*/ 1620838 w 1248"/>
                    <a:gd name="T67" fmla="*/ 360362 h 1077"/>
                    <a:gd name="T68" fmla="*/ 1620838 w 1248"/>
                    <a:gd name="T69" fmla="*/ 90487 h 1077"/>
                    <a:gd name="T70" fmla="*/ 1260475 w 1248"/>
                    <a:gd name="T71" fmla="*/ 90487 h 1077"/>
                    <a:gd name="T72" fmla="*/ 1260475 w 1248"/>
                    <a:gd name="T73" fmla="*/ 0 h 1077"/>
                    <a:gd name="T74" fmla="*/ 990600 w 1248"/>
                    <a:gd name="T75" fmla="*/ 0 h 1077"/>
                    <a:gd name="T76" fmla="*/ 990600 w 1248"/>
                    <a:gd name="T77" fmla="*/ 90487 h 1077"/>
                    <a:gd name="T78" fmla="*/ 720725 w 1248"/>
                    <a:gd name="T79" fmla="*/ 90487 h 1077"/>
                    <a:gd name="T80" fmla="*/ 720725 w 1248"/>
                    <a:gd name="T81" fmla="*/ 179387 h 1077"/>
                    <a:gd name="T82" fmla="*/ 541338 w 1248"/>
                    <a:gd name="T83" fmla="*/ 179387 h 1077"/>
                    <a:gd name="T84" fmla="*/ 541338 w 1248"/>
                    <a:gd name="T85" fmla="*/ 269875 h 1077"/>
                    <a:gd name="T86" fmla="*/ 360363 w 1248"/>
                    <a:gd name="T87" fmla="*/ 269875 h 1077"/>
                    <a:gd name="T88" fmla="*/ 360363 w 1248"/>
                    <a:gd name="T89" fmla="*/ 539750 h 1077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  <a:gd name="T102" fmla="*/ 0 60000 65536"/>
                    <a:gd name="T103" fmla="*/ 0 60000 65536"/>
                    <a:gd name="T104" fmla="*/ 0 60000 65536"/>
                    <a:gd name="T105" fmla="*/ 0 60000 65536"/>
                    <a:gd name="T106" fmla="*/ 0 60000 65536"/>
                    <a:gd name="T107" fmla="*/ 0 60000 65536"/>
                    <a:gd name="T108" fmla="*/ 0 60000 65536"/>
                    <a:gd name="T109" fmla="*/ 0 60000 65536"/>
                    <a:gd name="T110" fmla="*/ 0 60000 65536"/>
                    <a:gd name="T111" fmla="*/ 0 60000 65536"/>
                    <a:gd name="T112" fmla="*/ 0 60000 65536"/>
                    <a:gd name="T113" fmla="*/ 0 60000 65536"/>
                    <a:gd name="T114" fmla="*/ 0 60000 65536"/>
                    <a:gd name="T115" fmla="*/ 0 60000 65536"/>
                    <a:gd name="T116" fmla="*/ 0 60000 65536"/>
                    <a:gd name="T117" fmla="*/ 0 60000 65536"/>
                    <a:gd name="T118" fmla="*/ 0 60000 65536"/>
                    <a:gd name="T119" fmla="*/ 0 60000 65536"/>
                    <a:gd name="T120" fmla="*/ 0 60000 65536"/>
                    <a:gd name="T121" fmla="*/ 0 60000 65536"/>
                    <a:gd name="T122" fmla="*/ 0 60000 65536"/>
                    <a:gd name="T123" fmla="*/ 0 60000 65536"/>
                    <a:gd name="T124" fmla="*/ 0 60000 65536"/>
                    <a:gd name="T125" fmla="*/ 0 60000 65536"/>
                    <a:gd name="T126" fmla="*/ 0 60000 65536"/>
                    <a:gd name="T127" fmla="*/ 0 60000 65536"/>
                    <a:gd name="T128" fmla="*/ 0 60000 65536"/>
                    <a:gd name="T129" fmla="*/ 0 60000 65536"/>
                    <a:gd name="T130" fmla="*/ 0 60000 65536"/>
                    <a:gd name="T131" fmla="*/ 0 60000 65536"/>
                    <a:gd name="T132" fmla="*/ 0 60000 65536"/>
                    <a:gd name="T133" fmla="*/ 0 60000 65536"/>
                    <a:gd name="T134" fmla="*/ 0 60000 65536"/>
                  </a:gdLst>
                  <a:ahLst/>
                  <a:cxnLst>
                    <a:cxn ang="T90">
                      <a:pos x="T0" y="T1"/>
                    </a:cxn>
                    <a:cxn ang="T91">
                      <a:pos x="T2" y="T3"/>
                    </a:cxn>
                    <a:cxn ang="T92">
                      <a:pos x="T4" y="T5"/>
                    </a:cxn>
                    <a:cxn ang="T93">
                      <a:pos x="T6" y="T7"/>
                    </a:cxn>
                    <a:cxn ang="T94">
                      <a:pos x="T8" y="T9"/>
                    </a:cxn>
                    <a:cxn ang="T95">
                      <a:pos x="T10" y="T11"/>
                    </a:cxn>
                    <a:cxn ang="T96">
                      <a:pos x="T12" y="T13"/>
                    </a:cxn>
                    <a:cxn ang="T97">
                      <a:pos x="T14" y="T15"/>
                    </a:cxn>
                    <a:cxn ang="T98">
                      <a:pos x="T16" y="T17"/>
                    </a:cxn>
                    <a:cxn ang="T99">
                      <a:pos x="T18" y="T19"/>
                    </a:cxn>
                    <a:cxn ang="T100">
                      <a:pos x="T20" y="T21"/>
                    </a:cxn>
                    <a:cxn ang="T101">
                      <a:pos x="T22" y="T23"/>
                    </a:cxn>
                    <a:cxn ang="T102">
                      <a:pos x="T24" y="T25"/>
                    </a:cxn>
                    <a:cxn ang="T103">
                      <a:pos x="T26" y="T27"/>
                    </a:cxn>
                    <a:cxn ang="T104">
                      <a:pos x="T28" y="T29"/>
                    </a:cxn>
                    <a:cxn ang="T105">
                      <a:pos x="T30" y="T31"/>
                    </a:cxn>
                    <a:cxn ang="T106">
                      <a:pos x="T32" y="T33"/>
                    </a:cxn>
                    <a:cxn ang="T107">
                      <a:pos x="T34" y="T35"/>
                    </a:cxn>
                    <a:cxn ang="T108">
                      <a:pos x="T36" y="T37"/>
                    </a:cxn>
                    <a:cxn ang="T109">
                      <a:pos x="T38" y="T39"/>
                    </a:cxn>
                    <a:cxn ang="T110">
                      <a:pos x="T40" y="T41"/>
                    </a:cxn>
                    <a:cxn ang="T111">
                      <a:pos x="T42" y="T43"/>
                    </a:cxn>
                    <a:cxn ang="T112">
                      <a:pos x="T44" y="T45"/>
                    </a:cxn>
                    <a:cxn ang="T113">
                      <a:pos x="T46" y="T47"/>
                    </a:cxn>
                    <a:cxn ang="T114">
                      <a:pos x="T48" y="T49"/>
                    </a:cxn>
                    <a:cxn ang="T115">
                      <a:pos x="T50" y="T51"/>
                    </a:cxn>
                    <a:cxn ang="T116">
                      <a:pos x="T52" y="T53"/>
                    </a:cxn>
                    <a:cxn ang="T117">
                      <a:pos x="T54" y="T55"/>
                    </a:cxn>
                    <a:cxn ang="T118">
                      <a:pos x="T56" y="T57"/>
                    </a:cxn>
                    <a:cxn ang="T119">
                      <a:pos x="T58" y="T59"/>
                    </a:cxn>
                    <a:cxn ang="T120">
                      <a:pos x="T60" y="T61"/>
                    </a:cxn>
                    <a:cxn ang="T121">
                      <a:pos x="T62" y="T63"/>
                    </a:cxn>
                    <a:cxn ang="T122">
                      <a:pos x="T64" y="T65"/>
                    </a:cxn>
                    <a:cxn ang="T123">
                      <a:pos x="T66" y="T67"/>
                    </a:cxn>
                    <a:cxn ang="T124">
                      <a:pos x="T68" y="T69"/>
                    </a:cxn>
                    <a:cxn ang="T125">
                      <a:pos x="T70" y="T71"/>
                    </a:cxn>
                    <a:cxn ang="T126">
                      <a:pos x="T72" y="T73"/>
                    </a:cxn>
                    <a:cxn ang="T127">
                      <a:pos x="T74" y="T75"/>
                    </a:cxn>
                    <a:cxn ang="T128">
                      <a:pos x="T76" y="T77"/>
                    </a:cxn>
                    <a:cxn ang="T129">
                      <a:pos x="T78" y="T79"/>
                    </a:cxn>
                    <a:cxn ang="T130">
                      <a:pos x="T80" y="T81"/>
                    </a:cxn>
                    <a:cxn ang="T131">
                      <a:pos x="T82" y="T83"/>
                    </a:cxn>
                    <a:cxn ang="T132">
                      <a:pos x="T84" y="T85"/>
                    </a:cxn>
                    <a:cxn ang="T133">
                      <a:pos x="T86" y="T87"/>
                    </a:cxn>
                    <a:cxn ang="T134">
                      <a:pos x="T88" y="T89"/>
                    </a:cxn>
                  </a:cxnLst>
                  <a:rect l="0" t="0" r="r" b="b"/>
                  <a:pathLst>
                    <a:path w="1248" h="1077">
                      <a:moveTo>
                        <a:pt x="227" y="340"/>
                      </a:moveTo>
                      <a:lnTo>
                        <a:pt x="0" y="340"/>
                      </a:lnTo>
                      <a:lnTo>
                        <a:pt x="0" y="453"/>
                      </a:lnTo>
                      <a:lnTo>
                        <a:pt x="57" y="453"/>
                      </a:lnTo>
                      <a:lnTo>
                        <a:pt x="57" y="567"/>
                      </a:lnTo>
                      <a:lnTo>
                        <a:pt x="170" y="567"/>
                      </a:lnTo>
                      <a:lnTo>
                        <a:pt x="170" y="624"/>
                      </a:lnTo>
                      <a:lnTo>
                        <a:pt x="227" y="624"/>
                      </a:lnTo>
                      <a:lnTo>
                        <a:pt x="227" y="680"/>
                      </a:lnTo>
                      <a:lnTo>
                        <a:pt x="284" y="680"/>
                      </a:lnTo>
                      <a:lnTo>
                        <a:pt x="284" y="737"/>
                      </a:lnTo>
                      <a:lnTo>
                        <a:pt x="397" y="737"/>
                      </a:lnTo>
                      <a:lnTo>
                        <a:pt x="397" y="794"/>
                      </a:lnTo>
                      <a:lnTo>
                        <a:pt x="567" y="794"/>
                      </a:lnTo>
                      <a:lnTo>
                        <a:pt x="567" y="850"/>
                      </a:lnTo>
                      <a:lnTo>
                        <a:pt x="737" y="850"/>
                      </a:lnTo>
                      <a:lnTo>
                        <a:pt x="737" y="907"/>
                      </a:lnTo>
                      <a:lnTo>
                        <a:pt x="794" y="907"/>
                      </a:lnTo>
                      <a:lnTo>
                        <a:pt x="794" y="964"/>
                      </a:lnTo>
                      <a:lnTo>
                        <a:pt x="851" y="964"/>
                      </a:lnTo>
                      <a:lnTo>
                        <a:pt x="851" y="1021"/>
                      </a:lnTo>
                      <a:lnTo>
                        <a:pt x="964" y="1021"/>
                      </a:lnTo>
                      <a:lnTo>
                        <a:pt x="964" y="1077"/>
                      </a:lnTo>
                      <a:lnTo>
                        <a:pt x="1191" y="1077"/>
                      </a:lnTo>
                      <a:lnTo>
                        <a:pt x="1191" y="964"/>
                      </a:lnTo>
                      <a:lnTo>
                        <a:pt x="1248" y="964"/>
                      </a:lnTo>
                      <a:lnTo>
                        <a:pt x="1248" y="680"/>
                      </a:lnTo>
                      <a:lnTo>
                        <a:pt x="1191" y="680"/>
                      </a:lnTo>
                      <a:lnTo>
                        <a:pt x="1191" y="340"/>
                      </a:lnTo>
                      <a:lnTo>
                        <a:pt x="1134" y="340"/>
                      </a:lnTo>
                      <a:lnTo>
                        <a:pt x="1134" y="283"/>
                      </a:lnTo>
                      <a:lnTo>
                        <a:pt x="1078" y="283"/>
                      </a:lnTo>
                      <a:lnTo>
                        <a:pt x="1078" y="227"/>
                      </a:lnTo>
                      <a:lnTo>
                        <a:pt x="1021" y="227"/>
                      </a:lnTo>
                      <a:lnTo>
                        <a:pt x="1021" y="57"/>
                      </a:lnTo>
                      <a:lnTo>
                        <a:pt x="794" y="57"/>
                      </a:lnTo>
                      <a:lnTo>
                        <a:pt x="794" y="0"/>
                      </a:lnTo>
                      <a:lnTo>
                        <a:pt x="624" y="0"/>
                      </a:lnTo>
                      <a:lnTo>
                        <a:pt x="624" y="57"/>
                      </a:lnTo>
                      <a:lnTo>
                        <a:pt x="454" y="57"/>
                      </a:lnTo>
                      <a:lnTo>
                        <a:pt x="454" y="113"/>
                      </a:lnTo>
                      <a:lnTo>
                        <a:pt x="341" y="113"/>
                      </a:lnTo>
                      <a:lnTo>
                        <a:pt x="341" y="170"/>
                      </a:lnTo>
                      <a:lnTo>
                        <a:pt x="227" y="170"/>
                      </a:lnTo>
                      <a:lnTo>
                        <a:pt x="227" y="34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82" name="Freeform 930"/>
                <p:cNvSpPr>
                  <a:spLocks/>
                </p:cNvSpPr>
                <p:nvPr/>
              </p:nvSpPr>
              <p:spPr bwMode="auto">
                <a:xfrm>
                  <a:off x="3070225" y="4530725"/>
                  <a:ext cx="3330575" cy="1800225"/>
                </a:xfrm>
                <a:custGeom>
                  <a:avLst/>
                  <a:gdLst>
                    <a:gd name="T0" fmla="*/ 2070100 w 2098"/>
                    <a:gd name="T1" fmla="*/ 269875 h 1134"/>
                    <a:gd name="T2" fmla="*/ 2160588 w 2098"/>
                    <a:gd name="T3" fmla="*/ 360363 h 1134"/>
                    <a:gd name="T4" fmla="*/ 2700338 w 2098"/>
                    <a:gd name="T5" fmla="*/ 449263 h 1134"/>
                    <a:gd name="T6" fmla="*/ 2609850 w 2098"/>
                    <a:gd name="T7" fmla="*/ 809625 h 1134"/>
                    <a:gd name="T8" fmla="*/ 2520950 w 2098"/>
                    <a:gd name="T9" fmla="*/ 900113 h 1134"/>
                    <a:gd name="T10" fmla="*/ 2430463 w 2098"/>
                    <a:gd name="T11" fmla="*/ 1079500 h 1134"/>
                    <a:gd name="T12" fmla="*/ 2520950 w 2098"/>
                    <a:gd name="T13" fmla="*/ 1169988 h 1134"/>
                    <a:gd name="T14" fmla="*/ 3060700 w 2098"/>
                    <a:gd name="T15" fmla="*/ 1079500 h 1134"/>
                    <a:gd name="T16" fmla="*/ 3151188 w 2098"/>
                    <a:gd name="T17" fmla="*/ 1169988 h 1134"/>
                    <a:gd name="T18" fmla="*/ 3240088 w 2098"/>
                    <a:gd name="T19" fmla="*/ 1260475 h 1134"/>
                    <a:gd name="T20" fmla="*/ 3330575 w 2098"/>
                    <a:gd name="T21" fmla="*/ 1349375 h 1134"/>
                    <a:gd name="T22" fmla="*/ 3151188 w 2098"/>
                    <a:gd name="T23" fmla="*/ 1439863 h 1134"/>
                    <a:gd name="T24" fmla="*/ 3060700 w 2098"/>
                    <a:gd name="T25" fmla="*/ 1530350 h 1134"/>
                    <a:gd name="T26" fmla="*/ 2970213 w 2098"/>
                    <a:gd name="T27" fmla="*/ 1620838 h 1134"/>
                    <a:gd name="T28" fmla="*/ 2879725 w 2098"/>
                    <a:gd name="T29" fmla="*/ 1709738 h 1134"/>
                    <a:gd name="T30" fmla="*/ 2790825 w 2098"/>
                    <a:gd name="T31" fmla="*/ 1800225 h 1134"/>
                    <a:gd name="T32" fmla="*/ 2609850 w 2098"/>
                    <a:gd name="T33" fmla="*/ 1709738 h 1134"/>
                    <a:gd name="T34" fmla="*/ 2251075 w 2098"/>
                    <a:gd name="T35" fmla="*/ 1620838 h 1134"/>
                    <a:gd name="T36" fmla="*/ 1709738 w 2098"/>
                    <a:gd name="T37" fmla="*/ 1530350 h 1134"/>
                    <a:gd name="T38" fmla="*/ 1620838 w 2098"/>
                    <a:gd name="T39" fmla="*/ 1439863 h 1134"/>
                    <a:gd name="T40" fmla="*/ 1439863 w 2098"/>
                    <a:gd name="T41" fmla="*/ 1530350 h 1134"/>
                    <a:gd name="T42" fmla="*/ 1350963 w 2098"/>
                    <a:gd name="T43" fmla="*/ 1620838 h 1134"/>
                    <a:gd name="T44" fmla="*/ 1260475 w 2098"/>
                    <a:gd name="T45" fmla="*/ 1800225 h 1134"/>
                    <a:gd name="T46" fmla="*/ 990600 w 2098"/>
                    <a:gd name="T47" fmla="*/ 1709738 h 1134"/>
                    <a:gd name="T48" fmla="*/ 900113 w 2098"/>
                    <a:gd name="T49" fmla="*/ 1620838 h 1134"/>
                    <a:gd name="T50" fmla="*/ 809625 w 2098"/>
                    <a:gd name="T51" fmla="*/ 1530350 h 1134"/>
                    <a:gd name="T52" fmla="*/ 720725 w 2098"/>
                    <a:gd name="T53" fmla="*/ 1439863 h 1134"/>
                    <a:gd name="T54" fmla="*/ 630238 w 2098"/>
                    <a:gd name="T55" fmla="*/ 1349375 h 1134"/>
                    <a:gd name="T56" fmla="*/ 269875 w 2098"/>
                    <a:gd name="T57" fmla="*/ 1079500 h 1134"/>
                    <a:gd name="T58" fmla="*/ 179388 w 2098"/>
                    <a:gd name="T59" fmla="*/ 1169988 h 1134"/>
                    <a:gd name="T60" fmla="*/ 90488 w 2098"/>
                    <a:gd name="T61" fmla="*/ 1079500 h 1134"/>
                    <a:gd name="T62" fmla="*/ 0 w 2098"/>
                    <a:gd name="T63" fmla="*/ 990600 h 1134"/>
                    <a:gd name="T64" fmla="*/ 90488 w 2098"/>
                    <a:gd name="T65" fmla="*/ 630238 h 1134"/>
                    <a:gd name="T66" fmla="*/ 450850 w 2098"/>
                    <a:gd name="T67" fmla="*/ 449263 h 1134"/>
                    <a:gd name="T68" fmla="*/ 539750 w 2098"/>
                    <a:gd name="T69" fmla="*/ 269875 h 1134"/>
                    <a:gd name="T70" fmla="*/ 990600 w 2098"/>
                    <a:gd name="T71" fmla="*/ 0 h 1134"/>
                    <a:gd name="T72" fmla="*/ 2070100 w 2098"/>
                    <a:gd name="T73" fmla="*/ 90488 h 1134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  <a:gd name="T102" fmla="*/ 0 60000 65536"/>
                    <a:gd name="T103" fmla="*/ 0 60000 65536"/>
                    <a:gd name="T104" fmla="*/ 0 60000 65536"/>
                    <a:gd name="T105" fmla="*/ 0 60000 65536"/>
                    <a:gd name="T106" fmla="*/ 0 60000 65536"/>
                    <a:gd name="T107" fmla="*/ 0 60000 65536"/>
                    <a:gd name="T108" fmla="*/ 0 60000 65536"/>
                    <a:gd name="T109" fmla="*/ 0 60000 65536"/>
                    <a:gd name="T110" fmla="*/ 0 60000 65536"/>
                  </a:gdLst>
                  <a:ahLst/>
                  <a:cxnLst>
                    <a:cxn ang="T74">
                      <a:pos x="T0" y="T1"/>
                    </a:cxn>
                    <a:cxn ang="T75">
                      <a:pos x="T2" y="T3"/>
                    </a:cxn>
                    <a:cxn ang="T76">
                      <a:pos x="T4" y="T5"/>
                    </a:cxn>
                    <a:cxn ang="T77">
                      <a:pos x="T6" y="T7"/>
                    </a:cxn>
                    <a:cxn ang="T78">
                      <a:pos x="T8" y="T9"/>
                    </a:cxn>
                    <a:cxn ang="T79">
                      <a:pos x="T10" y="T11"/>
                    </a:cxn>
                    <a:cxn ang="T80">
                      <a:pos x="T12" y="T13"/>
                    </a:cxn>
                    <a:cxn ang="T81">
                      <a:pos x="T14" y="T15"/>
                    </a:cxn>
                    <a:cxn ang="T82">
                      <a:pos x="T16" y="T17"/>
                    </a:cxn>
                    <a:cxn ang="T83">
                      <a:pos x="T18" y="T19"/>
                    </a:cxn>
                    <a:cxn ang="T84">
                      <a:pos x="T20" y="T21"/>
                    </a:cxn>
                    <a:cxn ang="T85">
                      <a:pos x="T22" y="T23"/>
                    </a:cxn>
                    <a:cxn ang="T86">
                      <a:pos x="T24" y="T25"/>
                    </a:cxn>
                    <a:cxn ang="T87">
                      <a:pos x="T26" y="T27"/>
                    </a:cxn>
                    <a:cxn ang="T88">
                      <a:pos x="T28" y="T29"/>
                    </a:cxn>
                    <a:cxn ang="T89">
                      <a:pos x="T30" y="T31"/>
                    </a:cxn>
                    <a:cxn ang="T90">
                      <a:pos x="T32" y="T33"/>
                    </a:cxn>
                    <a:cxn ang="T91">
                      <a:pos x="T34" y="T35"/>
                    </a:cxn>
                    <a:cxn ang="T92">
                      <a:pos x="T36" y="T37"/>
                    </a:cxn>
                    <a:cxn ang="T93">
                      <a:pos x="T38" y="T39"/>
                    </a:cxn>
                    <a:cxn ang="T94">
                      <a:pos x="T40" y="T41"/>
                    </a:cxn>
                    <a:cxn ang="T95">
                      <a:pos x="T42" y="T43"/>
                    </a:cxn>
                    <a:cxn ang="T96">
                      <a:pos x="T44" y="T45"/>
                    </a:cxn>
                    <a:cxn ang="T97">
                      <a:pos x="T46" y="T47"/>
                    </a:cxn>
                    <a:cxn ang="T98">
                      <a:pos x="T48" y="T49"/>
                    </a:cxn>
                    <a:cxn ang="T99">
                      <a:pos x="T50" y="T51"/>
                    </a:cxn>
                    <a:cxn ang="T100">
                      <a:pos x="T52" y="T53"/>
                    </a:cxn>
                    <a:cxn ang="T101">
                      <a:pos x="T54" y="T55"/>
                    </a:cxn>
                    <a:cxn ang="T102">
                      <a:pos x="T56" y="T57"/>
                    </a:cxn>
                    <a:cxn ang="T103">
                      <a:pos x="T58" y="T59"/>
                    </a:cxn>
                    <a:cxn ang="T104">
                      <a:pos x="T60" y="T61"/>
                    </a:cxn>
                    <a:cxn ang="T105">
                      <a:pos x="T62" y="T63"/>
                    </a:cxn>
                    <a:cxn ang="T106">
                      <a:pos x="T64" y="T65"/>
                    </a:cxn>
                    <a:cxn ang="T107">
                      <a:pos x="T66" y="T67"/>
                    </a:cxn>
                    <a:cxn ang="T108">
                      <a:pos x="T68" y="T69"/>
                    </a:cxn>
                    <a:cxn ang="T109">
                      <a:pos x="T70" y="T71"/>
                    </a:cxn>
                    <a:cxn ang="T110">
                      <a:pos x="T72" y="T73"/>
                    </a:cxn>
                  </a:cxnLst>
                  <a:rect l="0" t="0" r="r" b="b"/>
                  <a:pathLst>
                    <a:path w="2098" h="1134">
                      <a:moveTo>
                        <a:pt x="1304" y="57"/>
                      </a:moveTo>
                      <a:lnTo>
                        <a:pt x="1304" y="170"/>
                      </a:lnTo>
                      <a:lnTo>
                        <a:pt x="1361" y="170"/>
                      </a:lnTo>
                      <a:lnTo>
                        <a:pt x="1361" y="227"/>
                      </a:lnTo>
                      <a:lnTo>
                        <a:pt x="1701" y="227"/>
                      </a:lnTo>
                      <a:lnTo>
                        <a:pt x="1701" y="283"/>
                      </a:lnTo>
                      <a:lnTo>
                        <a:pt x="1644" y="283"/>
                      </a:lnTo>
                      <a:lnTo>
                        <a:pt x="1644" y="510"/>
                      </a:lnTo>
                      <a:lnTo>
                        <a:pt x="1588" y="510"/>
                      </a:lnTo>
                      <a:lnTo>
                        <a:pt x="1588" y="567"/>
                      </a:lnTo>
                      <a:lnTo>
                        <a:pt x="1531" y="567"/>
                      </a:lnTo>
                      <a:lnTo>
                        <a:pt x="1531" y="680"/>
                      </a:lnTo>
                      <a:lnTo>
                        <a:pt x="1588" y="680"/>
                      </a:lnTo>
                      <a:lnTo>
                        <a:pt x="1588" y="737"/>
                      </a:lnTo>
                      <a:lnTo>
                        <a:pt x="1928" y="737"/>
                      </a:lnTo>
                      <a:lnTo>
                        <a:pt x="1928" y="680"/>
                      </a:lnTo>
                      <a:lnTo>
                        <a:pt x="1985" y="680"/>
                      </a:lnTo>
                      <a:lnTo>
                        <a:pt x="1985" y="737"/>
                      </a:lnTo>
                      <a:lnTo>
                        <a:pt x="2041" y="737"/>
                      </a:lnTo>
                      <a:lnTo>
                        <a:pt x="2041" y="794"/>
                      </a:lnTo>
                      <a:lnTo>
                        <a:pt x="2098" y="794"/>
                      </a:lnTo>
                      <a:lnTo>
                        <a:pt x="2098" y="850"/>
                      </a:lnTo>
                      <a:lnTo>
                        <a:pt x="1985" y="850"/>
                      </a:lnTo>
                      <a:lnTo>
                        <a:pt x="1985" y="907"/>
                      </a:lnTo>
                      <a:lnTo>
                        <a:pt x="1928" y="907"/>
                      </a:lnTo>
                      <a:lnTo>
                        <a:pt x="1928" y="964"/>
                      </a:lnTo>
                      <a:lnTo>
                        <a:pt x="1871" y="964"/>
                      </a:lnTo>
                      <a:lnTo>
                        <a:pt x="1871" y="1021"/>
                      </a:lnTo>
                      <a:lnTo>
                        <a:pt x="1814" y="1021"/>
                      </a:lnTo>
                      <a:lnTo>
                        <a:pt x="1814" y="1077"/>
                      </a:lnTo>
                      <a:lnTo>
                        <a:pt x="1758" y="1077"/>
                      </a:lnTo>
                      <a:lnTo>
                        <a:pt x="1758" y="1134"/>
                      </a:lnTo>
                      <a:lnTo>
                        <a:pt x="1644" y="1134"/>
                      </a:lnTo>
                      <a:lnTo>
                        <a:pt x="1644" y="1077"/>
                      </a:lnTo>
                      <a:lnTo>
                        <a:pt x="1418" y="1077"/>
                      </a:lnTo>
                      <a:lnTo>
                        <a:pt x="1418" y="1021"/>
                      </a:lnTo>
                      <a:lnTo>
                        <a:pt x="1077" y="1021"/>
                      </a:lnTo>
                      <a:lnTo>
                        <a:pt x="1077" y="964"/>
                      </a:lnTo>
                      <a:lnTo>
                        <a:pt x="1021" y="964"/>
                      </a:lnTo>
                      <a:lnTo>
                        <a:pt x="1021" y="907"/>
                      </a:lnTo>
                      <a:lnTo>
                        <a:pt x="907" y="907"/>
                      </a:lnTo>
                      <a:lnTo>
                        <a:pt x="907" y="964"/>
                      </a:lnTo>
                      <a:lnTo>
                        <a:pt x="851" y="964"/>
                      </a:lnTo>
                      <a:lnTo>
                        <a:pt x="851" y="1021"/>
                      </a:lnTo>
                      <a:lnTo>
                        <a:pt x="794" y="1021"/>
                      </a:lnTo>
                      <a:lnTo>
                        <a:pt x="794" y="1134"/>
                      </a:lnTo>
                      <a:lnTo>
                        <a:pt x="624" y="1134"/>
                      </a:lnTo>
                      <a:lnTo>
                        <a:pt x="624" y="1077"/>
                      </a:lnTo>
                      <a:lnTo>
                        <a:pt x="567" y="1077"/>
                      </a:lnTo>
                      <a:lnTo>
                        <a:pt x="567" y="1021"/>
                      </a:lnTo>
                      <a:lnTo>
                        <a:pt x="510" y="1021"/>
                      </a:lnTo>
                      <a:lnTo>
                        <a:pt x="510" y="964"/>
                      </a:lnTo>
                      <a:lnTo>
                        <a:pt x="454" y="964"/>
                      </a:lnTo>
                      <a:lnTo>
                        <a:pt x="454" y="907"/>
                      </a:lnTo>
                      <a:lnTo>
                        <a:pt x="454" y="850"/>
                      </a:lnTo>
                      <a:lnTo>
                        <a:pt x="397" y="850"/>
                      </a:lnTo>
                      <a:lnTo>
                        <a:pt x="397" y="680"/>
                      </a:lnTo>
                      <a:lnTo>
                        <a:pt x="170" y="680"/>
                      </a:lnTo>
                      <a:lnTo>
                        <a:pt x="170" y="737"/>
                      </a:lnTo>
                      <a:lnTo>
                        <a:pt x="113" y="737"/>
                      </a:lnTo>
                      <a:lnTo>
                        <a:pt x="113" y="680"/>
                      </a:lnTo>
                      <a:lnTo>
                        <a:pt x="57" y="680"/>
                      </a:lnTo>
                      <a:lnTo>
                        <a:pt x="57" y="624"/>
                      </a:lnTo>
                      <a:lnTo>
                        <a:pt x="0" y="624"/>
                      </a:lnTo>
                      <a:lnTo>
                        <a:pt x="0" y="397"/>
                      </a:lnTo>
                      <a:lnTo>
                        <a:pt x="57" y="397"/>
                      </a:lnTo>
                      <a:lnTo>
                        <a:pt x="57" y="283"/>
                      </a:lnTo>
                      <a:lnTo>
                        <a:pt x="284" y="283"/>
                      </a:lnTo>
                      <a:lnTo>
                        <a:pt x="284" y="170"/>
                      </a:lnTo>
                      <a:lnTo>
                        <a:pt x="340" y="170"/>
                      </a:lnTo>
                      <a:lnTo>
                        <a:pt x="340" y="0"/>
                      </a:lnTo>
                      <a:lnTo>
                        <a:pt x="624" y="0"/>
                      </a:lnTo>
                      <a:lnTo>
                        <a:pt x="624" y="57"/>
                      </a:lnTo>
                      <a:lnTo>
                        <a:pt x="1304" y="5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83" name="Freeform 932"/>
                <p:cNvSpPr>
                  <a:spLocks/>
                </p:cNvSpPr>
                <p:nvPr/>
              </p:nvSpPr>
              <p:spPr bwMode="auto">
                <a:xfrm>
                  <a:off x="2709863" y="3630613"/>
                  <a:ext cx="2430462" cy="1349375"/>
                </a:xfrm>
                <a:custGeom>
                  <a:avLst/>
                  <a:gdLst>
                    <a:gd name="T0" fmla="*/ 360362 w 1531"/>
                    <a:gd name="T1" fmla="*/ 0 h 850"/>
                    <a:gd name="T2" fmla="*/ 0 w 1531"/>
                    <a:gd name="T3" fmla="*/ 0 h 850"/>
                    <a:gd name="T4" fmla="*/ 0 w 1531"/>
                    <a:gd name="T5" fmla="*/ 90488 h 850"/>
                    <a:gd name="T6" fmla="*/ 90487 w 1531"/>
                    <a:gd name="T7" fmla="*/ 90488 h 850"/>
                    <a:gd name="T8" fmla="*/ 90487 w 1531"/>
                    <a:gd name="T9" fmla="*/ 360363 h 850"/>
                    <a:gd name="T10" fmla="*/ 180975 w 1531"/>
                    <a:gd name="T11" fmla="*/ 360363 h 850"/>
                    <a:gd name="T12" fmla="*/ 180975 w 1531"/>
                    <a:gd name="T13" fmla="*/ 449263 h 850"/>
                    <a:gd name="T14" fmla="*/ 269875 w 1531"/>
                    <a:gd name="T15" fmla="*/ 449263 h 850"/>
                    <a:gd name="T16" fmla="*/ 269875 w 1531"/>
                    <a:gd name="T17" fmla="*/ 539750 h 850"/>
                    <a:gd name="T18" fmla="*/ 360362 w 1531"/>
                    <a:gd name="T19" fmla="*/ 539750 h 850"/>
                    <a:gd name="T20" fmla="*/ 360362 w 1531"/>
                    <a:gd name="T21" fmla="*/ 1079500 h 850"/>
                    <a:gd name="T22" fmla="*/ 450850 w 1531"/>
                    <a:gd name="T23" fmla="*/ 1079500 h 850"/>
                    <a:gd name="T24" fmla="*/ 450850 w 1531"/>
                    <a:gd name="T25" fmla="*/ 1349375 h 850"/>
                    <a:gd name="T26" fmla="*/ 811212 w 1531"/>
                    <a:gd name="T27" fmla="*/ 1349375 h 850"/>
                    <a:gd name="T28" fmla="*/ 811212 w 1531"/>
                    <a:gd name="T29" fmla="*/ 1169988 h 850"/>
                    <a:gd name="T30" fmla="*/ 900112 w 1531"/>
                    <a:gd name="T31" fmla="*/ 1169988 h 850"/>
                    <a:gd name="T32" fmla="*/ 900112 w 1531"/>
                    <a:gd name="T33" fmla="*/ 900113 h 850"/>
                    <a:gd name="T34" fmla="*/ 1350962 w 1531"/>
                    <a:gd name="T35" fmla="*/ 900113 h 850"/>
                    <a:gd name="T36" fmla="*/ 1352550 w 1531"/>
                    <a:gd name="T37" fmla="*/ 989013 h 850"/>
                    <a:gd name="T38" fmla="*/ 2430462 w 1531"/>
                    <a:gd name="T39" fmla="*/ 990600 h 850"/>
                    <a:gd name="T40" fmla="*/ 2430462 w 1531"/>
                    <a:gd name="T41" fmla="*/ 809625 h 850"/>
                    <a:gd name="T42" fmla="*/ 2339975 w 1531"/>
                    <a:gd name="T43" fmla="*/ 809625 h 850"/>
                    <a:gd name="T44" fmla="*/ 2339975 w 1531"/>
                    <a:gd name="T45" fmla="*/ 630238 h 850"/>
                    <a:gd name="T46" fmla="*/ 2251075 w 1531"/>
                    <a:gd name="T47" fmla="*/ 630238 h 850"/>
                    <a:gd name="T48" fmla="*/ 2251075 w 1531"/>
                    <a:gd name="T49" fmla="*/ 449263 h 850"/>
                    <a:gd name="T50" fmla="*/ 2160587 w 1531"/>
                    <a:gd name="T51" fmla="*/ 449263 h 850"/>
                    <a:gd name="T52" fmla="*/ 2160587 w 1531"/>
                    <a:gd name="T53" fmla="*/ 360363 h 850"/>
                    <a:gd name="T54" fmla="*/ 2070100 w 1531"/>
                    <a:gd name="T55" fmla="*/ 360363 h 850"/>
                    <a:gd name="T56" fmla="*/ 1981200 w 1531"/>
                    <a:gd name="T57" fmla="*/ 360363 h 850"/>
                    <a:gd name="T58" fmla="*/ 1981200 w 1531"/>
                    <a:gd name="T59" fmla="*/ 269875 h 850"/>
                    <a:gd name="T60" fmla="*/ 1530350 w 1531"/>
                    <a:gd name="T61" fmla="*/ 269875 h 850"/>
                    <a:gd name="T62" fmla="*/ 1530350 w 1531"/>
                    <a:gd name="T63" fmla="*/ 360363 h 850"/>
                    <a:gd name="T64" fmla="*/ 1800225 w 1531"/>
                    <a:gd name="T65" fmla="*/ 360363 h 850"/>
                    <a:gd name="T66" fmla="*/ 1800225 w 1531"/>
                    <a:gd name="T67" fmla="*/ 630238 h 850"/>
                    <a:gd name="T68" fmla="*/ 1711325 w 1531"/>
                    <a:gd name="T69" fmla="*/ 630238 h 850"/>
                    <a:gd name="T70" fmla="*/ 1711325 w 1531"/>
                    <a:gd name="T71" fmla="*/ 719138 h 850"/>
                    <a:gd name="T72" fmla="*/ 1530350 w 1531"/>
                    <a:gd name="T73" fmla="*/ 719138 h 850"/>
                    <a:gd name="T74" fmla="*/ 1530350 w 1531"/>
                    <a:gd name="T75" fmla="*/ 630238 h 850"/>
                    <a:gd name="T76" fmla="*/ 1350962 w 1531"/>
                    <a:gd name="T77" fmla="*/ 630238 h 850"/>
                    <a:gd name="T78" fmla="*/ 1350962 w 1531"/>
                    <a:gd name="T79" fmla="*/ 539750 h 850"/>
                    <a:gd name="T80" fmla="*/ 1081087 w 1531"/>
                    <a:gd name="T81" fmla="*/ 539750 h 850"/>
                    <a:gd name="T82" fmla="*/ 1081087 w 1531"/>
                    <a:gd name="T83" fmla="*/ 449263 h 850"/>
                    <a:gd name="T84" fmla="*/ 990600 w 1531"/>
                    <a:gd name="T85" fmla="*/ 449263 h 850"/>
                    <a:gd name="T86" fmla="*/ 990600 w 1531"/>
                    <a:gd name="T87" fmla="*/ 360363 h 850"/>
                    <a:gd name="T88" fmla="*/ 811212 w 1531"/>
                    <a:gd name="T89" fmla="*/ 360363 h 850"/>
                    <a:gd name="T90" fmla="*/ 811212 w 1531"/>
                    <a:gd name="T91" fmla="*/ 269875 h 850"/>
                    <a:gd name="T92" fmla="*/ 630237 w 1531"/>
                    <a:gd name="T93" fmla="*/ 269875 h 850"/>
                    <a:gd name="T94" fmla="*/ 630237 w 1531"/>
                    <a:gd name="T95" fmla="*/ 179388 h 850"/>
                    <a:gd name="T96" fmla="*/ 539750 w 1531"/>
                    <a:gd name="T97" fmla="*/ 179388 h 850"/>
                    <a:gd name="T98" fmla="*/ 539750 w 1531"/>
                    <a:gd name="T99" fmla="*/ 90488 h 850"/>
                    <a:gd name="T100" fmla="*/ 450850 w 1531"/>
                    <a:gd name="T101" fmla="*/ 90488 h 850"/>
                    <a:gd name="T102" fmla="*/ 450850 w 1531"/>
                    <a:gd name="T103" fmla="*/ 0 h 850"/>
                    <a:gd name="T104" fmla="*/ 360362 w 1531"/>
                    <a:gd name="T105" fmla="*/ 0 h 850"/>
                    <a:gd name="T106" fmla="*/ 0 60000 65536"/>
                    <a:gd name="T107" fmla="*/ 0 60000 65536"/>
                    <a:gd name="T108" fmla="*/ 0 60000 65536"/>
                    <a:gd name="T109" fmla="*/ 0 60000 65536"/>
                    <a:gd name="T110" fmla="*/ 0 60000 65536"/>
                    <a:gd name="T111" fmla="*/ 0 60000 65536"/>
                    <a:gd name="T112" fmla="*/ 0 60000 65536"/>
                    <a:gd name="T113" fmla="*/ 0 60000 65536"/>
                    <a:gd name="T114" fmla="*/ 0 60000 65536"/>
                    <a:gd name="T115" fmla="*/ 0 60000 65536"/>
                    <a:gd name="T116" fmla="*/ 0 60000 65536"/>
                    <a:gd name="T117" fmla="*/ 0 60000 65536"/>
                    <a:gd name="T118" fmla="*/ 0 60000 65536"/>
                    <a:gd name="T119" fmla="*/ 0 60000 65536"/>
                    <a:gd name="T120" fmla="*/ 0 60000 65536"/>
                    <a:gd name="T121" fmla="*/ 0 60000 65536"/>
                    <a:gd name="T122" fmla="*/ 0 60000 65536"/>
                    <a:gd name="T123" fmla="*/ 0 60000 65536"/>
                    <a:gd name="T124" fmla="*/ 0 60000 65536"/>
                    <a:gd name="T125" fmla="*/ 0 60000 65536"/>
                    <a:gd name="T126" fmla="*/ 0 60000 65536"/>
                    <a:gd name="T127" fmla="*/ 0 60000 65536"/>
                    <a:gd name="T128" fmla="*/ 0 60000 65536"/>
                    <a:gd name="T129" fmla="*/ 0 60000 65536"/>
                    <a:gd name="T130" fmla="*/ 0 60000 65536"/>
                    <a:gd name="T131" fmla="*/ 0 60000 65536"/>
                    <a:gd name="T132" fmla="*/ 0 60000 65536"/>
                    <a:gd name="T133" fmla="*/ 0 60000 65536"/>
                    <a:gd name="T134" fmla="*/ 0 60000 65536"/>
                    <a:gd name="T135" fmla="*/ 0 60000 65536"/>
                    <a:gd name="T136" fmla="*/ 0 60000 65536"/>
                    <a:gd name="T137" fmla="*/ 0 60000 65536"/>
                    <a:gd name="T138" fmla="*/ 0 60000 65536"/>
                    <a:gd name="T139" fmla="*/ 0 60000 65536"/>
                    <a:gd name="T140" fmla="*/ 0 60000 65536"/>
                    <a:gd name="T141" fmla="*/ 0 60000 65536"/>
                    <a:gd name="T142" fmla="*/ 0 60000 65536"/>
                    <a:gd name="T143" fmla="*/ 0 60000 65536"/>
                    <a:gd name="T144" fmla="*/ 0 60000 65536"/>
                    <a:gd name="T145" fmla="*/ 0 60000 65536"/>
                    <a:gd name="T146" fmla="*/ 0 60000 65536"/>
                    <a:gd name="T147" fmla="*/ 0 60000 65536"/>
                    <a:gd name="T148" fmla="*/ 0 60000 65536"/>
                    <a:gd name="T149" fmla="*/ 0 60000 65536"/>
                    <a:gd name="T150" fmla="*/ 0 60000 65536"/>
                    <a:gd name="T151" fmla="*/ 0 60000 65536"/>
                    <a:gd name="T152" fmla="*/ 0 60000 65536"/>
                    <a:gd name="T153" fmla="*/ 0 60000 65536"/>
                    <a:gd name="T154" fmla="*/ 0 60000 65536"/>
                    <a:gd name="T155" fmla="*/ 0 60000 65536"/>
                    <a:gd name="T156" fmla="*/ 0 60000 65536"/>
                    <a:gd name="T157" fmla="*/ 0 60000 65536"/>
                    <a:gd name="T158" fmla="*/ 0 60000 65536"/>
                  </a:gdLst>
                  <a:ahLst/>
                  <a:cxnLst>
                    <a:cxn ang="T106">
                      <a:pos x="T0" y="T1"/>
                    </a:cxn>
                    <a:cxn ang="T107">
                      <a:pos x="T2" y="T3"/>
                    </a:cxn>
                    <a:cxn ang="T108">
                      <a:pos x="T4" y="T5"/>
                    </a:cxn>
                    <a:cxn ang="T109">
                      <a:pos x="T6" y="T7"/>
                    </a:cxn>
                    <a:cxn ang="T110">
                      <a:pos x="T8" y="T9"/>
                    </a:cxn>
                    <a:cxn ang="T111">
                      <a:pos x="T10" y="T11"/>
                    </a:cxn>
                    <a:cxn ang="T112">
                      <a:pos x="T12" y="T13"/>
                    </a:cxn>
                    <a:cxn ang="T113">
                      <a:pos x="T14" y="T15"/>
                    </a:cxn>
                    <a:cxn ang="T114">
                      <a:pos x="T16" y="T17"/>
                    </a:cxn>
                    <a:cxn ang="T115">
                      <a:pos x="T18" y="T19"/>
                    </a:cxn>
                    <a:cxn ang="T116">
                      <a:pos x="T20" y="T21"/>
                    </a:cxn>
                    <a:cxn ang="T117">
                      <a:pos x="T22" y="T23"/>
                    </a:cxn>
                    <a:cxn ang="T118">
                      <a:pos x="T24" y="T25"/>
                    </a:cxn>
                    <a:cxn ang="T119">
                      <a:pos x="T26" y="T27"/>
                    </a:cxn>
                    <a:cxn ang="T120">
                      <a:pos x="T28" y="T29"/>
                    </a:cxn>
                    <a:cxn ang="T121">
                      <a:pos x="T30" y="T31"/>
                    </a:cxn>
                    <a:cxn ang="T122">
                      <a:pos x="T32" y="T33"/>
                    </a:cxn>
                    <a:cxn ang="T123">
                      <a:pos x="T34" y="T35"/>
                    </a:cxn>
                    <a:cxn ang="T124">
                      <a:pos x="T36" y="T37"/>
                    </a:cxn>
                    <a:cxn ang="T125">
                      <a:pos x="T38" y="T39"/>
                    </a:cxn>
                    <a:cxn ang="T126">
                      <a:pos x="T40" y="T41"/>
                    </a:cxn>
                    <a:cxn ang="T127">
                      <a:pos x="T42" y="T43"/>
                    </a:cxn>
                    <a:cxn ang="T128">
                      <a:pos x="T44" y="T45"/>
                    </a:cxn>
                    <a:cxn ang="T129">
                      <a:pos x="T46" y="T47"/>
                    </a:cxn>
                    <a:cxn ang="T130">
                      <a:pos x="T48" y="T49"/>
                    </a:cxn>
                    <a:cxn ang="T131">
                      <a:pos x="T50" y="T51"/>
                    </a:cxn>
                    <a:cxn ang="T132">
                      <a:pos x="T52" y="T53"/>
                    </a:cxn>
                    <a:cxn ang="T133">
                      <a:pos x="T54" y="T55"/>
                    </a:cxn>
                    <a:cxn ang="T134">
                      <a:pos x="T56" y="T57"/>
                    </a:cxn>
                    <a:cxn ang="T135">
                      <a:pos x="T58" y="T59"/>
                    </a:cxn>
                    <a:cxn ang="T136">
                      <a:pos x="T60" y="T61"/>
                    </a:cxn>
                    <a:cxn ang="T137">
                      <a:pos x="T62" y="T63"/>
                    </a:cxn>
                    <a:cxn ang="T138">
                      <a:pos x="T64" y="T65"/>
                    </a:cxn>
                    <a:cxn ang="T139">
                      <a:pos x="T66" y="T67"/>
                    </a:cxn>
                    <a:cxn ang="T140">
                      <a:pos x="T68" y="T69"/>
                    </a:cxn>
                    <a:cxn ang="T141">
                      <a:pos x="T70" y="T71"/>
                    </a:cxn>
                    <a:cxn ang="T142">
                      <a:pos x="T72" y="T73"/>
                    </a:cxn>
                    <a:cxn ang="T143">
                      <a:pos x="T74" y="T75"/>
                    </a:cxn>
                    <a:cxn ang="T144">
                      <a:pos x="T76" y="T77"/>
                    </a:cxn>
                    <a:cxn ang="T145">
                      <a:pos x="T78" y="T79"/>
                    </a:cxn>
                    <a:cxn ang="T146">
                      <a:pos x="T80" y="T81"/>
                    </a:cxn>
                    <a:cxn ang="T147">
                      <a:pos x="T82" y="T83"/>
                    </a:cxn>
                    <a:cxn ang="T148">
                      <a:pos x="T84" y="T85"/>
                    </a:cxn>
                    <a:cxn ang="T149">
                      <a:pos x="T86" y="T87"/>
                    </a:cxn>
                    <a:cxn ang="T150">
                      <a:pos x="T88" y="T89"/>
                    </a:cxn>
                    <a:cxn ang="T151">
                      <a:pos x="T90" y="T91"/>
                    </a:cxn>
                    <a:cxn ang="T152">
                      <a:pos x="T92" y="T93"/>
                    </a:cxn>
                    <a:cxn ang="T153">
                      <a:pos x="T94" y="T95"/>
                    </a:cxn>
                    <a:cxn ang="T154">
                      <a:pos x="T96" y="T97"/>
                    </a:cxn>
                    <a:cxn ang="T155">
                      <a:pos x="T98" y="T99"/>
                    </a:cxn>
                    <a:cxn ang="T156">
                      <a:pos x="T100" y="T101"/>
                    </a:cxn>
                    <a:cxn ang="T157">
                      <a:pos x="T102" y="T103"/>
                    </a:cxn>
                    <a:cxn ang="T158">
                      <a:pos x="T104" y="T105"/>
                    </a:cxn>
                  </a:cxnLst>
                  <a:rect l="0" t="0" r="r" b="b"/>
                  <a:pathLst>
                    <a:path w="1531" h="850">
                      <a:moveTo>
                        <a:pt x="227" y="0"/>
                      </a:moveTo>
                      <a:lnTo>
                        <a:pt x="0" y="0"/>
                      </a:lnTo>
                      <a:lnTo>
                        <a:pt x="0" y="57"/>
                      </a:lnTo>
                      <a:lnTo>
                        <a:pt x="57" y="57"/>
                      </a:lnTo>
                      <a:lnTo>
                        <a:pt x="57" y="227"/>
                      </a:lnTo>
                      <a:lnTo>
                        <a:pt x="114" y="227"/>
                      </a:lnTo>
                      <a:lnTo>
                        <a:pt x="114" y="283"/>
                      </a:lnTo>
                      <a:lnTo>
                        <a:pt x="170" y="283"/>
                      </a:lnTo>
                      <a:lnTo>
                        <a:pt x="170" y="340"/>
                      </a:lnTo>
                      <a:lnTo>
                        <a:pt x="227" y="340"/>
                      </a:lnTo>
                      <a:lnTo>
                        <a:pt x="227" y="680"/>
                      </a:lnTo>
                      <a:lnTo>
                        <a:pt x="284" y="680"/>
                      </a:lnTo>
                      <a:lnTo>
                        <a:pt x="284" y="850"/>
                      </a:lnTo>
                      <a:lnTo>
                        <a:pt x="511" y="850"/>
                      </a:lnTo>
                      <a:lnTo>
                        <a:pt x="511" y="737"/>
                      </a:lnTo>
                      <a:lnTo>
                        <a:pt x="567" y="737"/>
                      </a:lnTo>
                      <a:lnTo>
                        <a:pt x="567" y="567"/>
                      </a:lnTo>
                      <a:lnTo>
                        <a:pt x="851" y="567"/>
                      </a:lnTo>
                      <a:lnTo>
                        <a:pt x="852" y="623"/>
                      </a:lnTo>
                      <a:lnTo>
                        <a:pt x="1531" y="624"/>
                      </a:lnTo>
                      <a:lnTo>
                        <a:pt x="1531" y="510"/>
                      </a:lnTo>
                      <a:lnTo>
                        <a:pt x="1474" y="510"/>
                      </a:lnTo>
                      <a:lnTo>
                        <a:pt x="1474" y="397"/>
                      </a:lnTo>
                      <a:lnTo>
                        <a:pt x="1418" y="397"/>
                      </a:lnTo>
                      <a:lnTo>
                        <a:pt x="1418" y="283"/>
                      </a:lnTo>
                      <a:lnTo>
                        <a:pt x="1361" y="283"/>
                      </a:lnTo>
                      <a:lnTo>
                        <a:pt x="1361" y="227"/>
                      </a:lnTo>
                      <a:lnTo>
                        <a:pt x="1304" y="227"/>
                      </a:lnTo>
                      <a:lnTo>
                        <a:pt x="1248" y="227"/>
                      </a:lnTo>
                      <a:lnTo>
                        <a:pt x="1248" y="170"/>
                      </a:lnTo>
                      <a:lnTo>
                        <a:pt x="964" y="170"/>
                      </a:lnTo>
                      <a:lnTo>
                        <a:pt x="964" y="227"/>
                      </a:lnTo>
                      <a:lnTo>
                        <a:pt x="1134" y="227"/>
                      </a:lnTo>
                      <a:lnTo>
                        <a:pt x="1134" y="397"/>
                      </a:lnTo>
                      <a:lnTo>
                        <a:pt x="1078" y="397"/>
                      </a:lnTo>
                      <a:lnTo>
                        <a:pt x="1078" y="453"/>
                      </a:lnTo>
                      <a:lnTo>
                        <a:pt x="964" y="453"/>
                      </a:lnTo>
                      <a:lnTo>
                        <a:pt x="964" y="397"/>
                      </a:lnTo>
                      <a:lnTo>
                        <a:pt x="851" y="397"/>
                      </a:lnTo>
                      <a:lnTo>
                        <a:pt x="851" y="340"/>
                      </a:lnTo>
                      <a:lnTo>
                        <a:pt x="681" y="340"/>
                      </a:lnTo>
                      <a:lnTo>
                        <a:pt x="681" y="283"/>
                      </a:lnTo>
                      <a:lnTo>
                        <a:pt x="624" y="283"/>
                      </a:lnTo>
                      <a:lnTo>
                        <a:pt x="624" y="227"/>
                      </a:lnTo>
                      <a:lnTo>
                        <a:pt x="511" y="227"/>
                      </a:lnTo>
                      <a:lnTo>
                        <a:pt x="511" y="170"/>
                      </a:lnTo>
                      <a:lnTo>
                        <a:pt x="397" y="170"/>
                      </a:lnTo>
                      <a:lnTo>
                        <a:pt x="397" y="113"/>
                      </a:lnTo>
                      <a:lnTo>
                        <a:pt x="340" y="113"/>
                      </a:lnTo>
                      <a:lnTo>
                        <a:pt x="340" y="57"/>
                      </a:lnTo>
                      <a:lnTo>
                        <a:pt x="284" y="57"/>
                      </a:lnTo>
                      <a:lnTo>
                        <a:pt x="284" y="0"/>
                      </a:lnTo>
                      <a:lnTo>
                        <a:pt x="227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84" name="Freeform 933"/>
                <p:cNvSpPr>
                  <a:spLocks/>
                </p:cNvSpPr>
                <p:nvPr/>
              </p:nvSpPr>
              <p:spPr bwMode="auto">
                <a:xfrm>
                  <a:off x="3070225" y="3449638"/>
                  <a:ext cx="1439863" cy="900112"/>
                </a:xfrm>
                <a:custGeom>
                  <a:avLst/>
                  <a:gdLst>
                    <a:gd name="T0" fmla="*/ 1169988 w 907"/>
                    <a:gd name="T1" fmla="*/ 450850 h 567"/>
                    <a:gd name="T2" fmla="*/ 1169988 w 907"/>
                    <a:gd name="T3" fmla="*/ 360362 h 567"/>
                    <a:gd name="T4" fmla="*/ 900113 w 907"/>
                    <a:gd name="T5" fmla="*/ 360362 h 567"/>
                    <a:gd name="T6" fmla="*/ 900113 w 907"/>
                    <a:gd name="T7" fmla="*/ 271462 h 567"/>
                    <a:gd name="T8" fmla="*/ 539750 w 907"/>
                    <a:gd name="T9" fmla="*/ 271462 h 567"/>
                    <a:gd name="T10" fmla="*/ 539750 w 907"/>
                    <a:gd name="T11" fmla="*/ 180975 h 567"/>
                    <a:gd name="T12" fmla="*/ 450850 w 907"/>
                    <a:gd name="T13" fmla="*/ 180975 h 567"/>
                    <a:gd name="T14" fmla="*/ 450850 w 907"/>
                    <a:gd name="T15" fmla="*/ 0 h 567"/>
                    <a:gd name="T16" fmla="*/ 179388 w 907"/>
                    <a:gd name="T17" fmla="*/ 0 h 567"/>
                    <a:gd name="T18" fmla="*/ 179388 w 907"/>
                    <a:gd name="T19" fmla="*/ 90487 h 567"/>
                    <a:gd name="T20" fmla="*/ 0 w 907"/>
                    <a:gd name="T21" fmla="*/ 90487 h 567"/>
                    <a:gd name="T22" fmla="*/ 0 w 907"/>
                    <a:gd name="T23" fmla="*/ 180975 h 567"/>
                    <a:gd name="T24" fmla="*/ 90488 w 907"/>
                    <a:gd name="T25" fmla="*/ 180975 h 567"/>
                    <a:gd name="T26" fmla="*/ 90488 w 907"/>
                    <a:gd name="T27" fmla="*/ 271462 h 567"/>
                    <a:gd name="T28" fmla="*/ 179388 w 907"/>
                    <a:gd name="T29" fmla="*/ 271462 h 567"/>
                    <a:gd name="T30" fmla="*/ 179388 w 907"/>
                    <a:gd name="T31" fmla="*/ 360362 h 567"/>
                    <a:gd name="T32" fmla="*/ 269875 w 907"/>
                    <a:gd name="T33" fmla="*/ 360362 h 567"/>
                    <a:gd name="T34" fmla="*/ 269875 w 907"/>
                    <a:gd name="T35" fmla="*/ 450850 h 567"/>
                    <a:gd name="T36" fmla="*/ 450850 w 907"/>
                    <a:gd name="T37" fmla="*/ 450850 h 567"/>
                    <a:gd name="T38" fmla="*/ 450850 w 907"/>
                    <a:gd name="T39" fmla="*/ 541337 h 567"/>
                    <a:gd name="T40" fmla="*/ 630238 w 907"/>
                    <a:gd name="T41" fmla="*/ 541337 h 567"/>
                    <a:gd name="T42" fmla="*/ 630238 w 907"/>
                    <a:gd name="T43" fmla="*/ 630237 h 567"/>
                    <a:gd name="T44" fmla="*/ 720725 w 907"/>
                    <a:gd name="T45" fmla="*/ 630237 h 567"/>
                    <a:gd name="T46" fmla="*/ 720725 w 907"/>
                    <a:gd name="T47" fmla="*/ 720725 h 567"/>
                    <a:gd name="T48" fmla="*/ 990600 w 907"/>
                    <a:gd name="T49" fmla="*/ 720725 h 567"/>
                    <a:gd name="T50" fmla="*/ 990600 w 907"/>
                    <a:gd name="T51" fmla="*/ 811212 h 567"/>
                    <a:gd name="T52" fmla="*/ 1169988 w 907"/>
                    <a:gd name="T53" fmla="*/ 811212 h 567"/>
                    <a:gd name="T54" fmla="*/ 1169988 w 907"/>
                    <a:gd name="T55" fmla="*/ 900112 h 567"/>
                    <a:gd name="T56" fmla="*/ 1350963 w 907"/>
                    <a:gd name="T57" fmla="*/ 900112 h 567"/>
                    <a:gd name="T58" fmla="*/ 1350963 w 907"/>
                    <a:gd name="T59" fmla="*/ 811212 h 567"/>
                    <a:gd name="T60" fmla="*/ 1439863 w 907"/>
                    <a:gd name="T61" fmla="*/ 811212 h 567"/>
                    <a:gd name="T62" fmla="*/ 1439863 w 907"/>
                    <a:gd name="T63" fmla="*/ 541337 h 567"/>
                    <a:gd name="T64" fmla="*/ 1169988 w 907"/>
                    <a:gd name="T65" fmla="*/ 541337 h 567"/>
                    <a:gd name="T66" fmla="*/ 1169988 w 907"/>
                    <a:gd name="T67" fmla="*/ 450850 h 567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60000 65536"/>
                    <a:gd name="T94" fmla="*/ 0 60000 65536"/>
                    <a:gd name="T95" fmla="*/ 0 60000 65536"/>
                    <a:gd name="T96" fmla="*/ 0 60000 65536"/>
                    <a:gd name="T97" fmla="*/ 0 60000 65536"/>
                    <a:gd name="T98" fmla="*/ 0 60000 65536"/>
                    <a:gd name="T99" fmla="*/ 0 60000 65536"/>
                    <a:gd name="T100" fmla="*/ 0 60000 65536"/>
                    <a:gd name="T101" fmla="*/ 0 60000 65536"/>
                  </a:gdLst>
                  <a:ahLst/>
                  <a:cxnLst>
                    <a:cxn ang="T68">
                      <a:pos x="T0" y="T1"/>
                    </a:cxn>
                    <a:cxn ang="T69">
                      <a:pos x="T2" y="T3"/>
                    </a:cxn>
                    <a:cxn ang="T70">
                      <a:pos x="T4" y="T5"/>
                    </a:cxn>
                    <a:cxn ang="T71">
                      <a:pos x="T6" y="T7"/>
                    </a:cxn>
                    <a:cxn ang="T72">
                      <a:pos x="T8" y="T9"/>
                    </a:cxn>
                    <a:cxn ang="T73">
                      <a:pos x="T10" y="T11"/>
                    </a:cxn>
                    <a:cxn ang="T74">
                      <a:pos x="T12" y="T13"/>
                    </a:cxn>
                    <a:cxn ang="T75">
                      <a:pos x="T14" y="T15"/>
                    </a:cxn>
                    <a:cxn ang="T76">
                      <a:pos x="T16" y="T17"/>
                    </a:cxn>
                    <a:cxn ang="T77">
                      <a:pos x="T18" y="T19"/>
                    </a:cxn>
                    <a:cxn ang="T78">
                      <a:pos x="T20" y="T21"/>
                    </a:cxn>
                    <a:cxn ang="T79">
                      <a:pos x="T22" y="T23"/>
                    </a:cxn>
                    <a:cxn ang="T80">
                      <a:pos x="T24" y="T25"/>
                    </a:cxn>
                    <a:cxn ang="T81">
                      <a:pos x="T26" y="T27"/>
                    </a:cxn>
                    <a:cxn ang="T82">
                      <a:pos x="T28" y="T29"/>
                    </a:cxn>
                    <a:cxn ang="T83">
                      <a:pos x="T30" y="T31"/>
                    </a:cxn>
                    <a:cxn ang="T84">
                      <a:pos x="T32" y="T33"/>
                    </a:cxn>
                    <a:cxn ang="T85">
                      <a:pos x="T34" y="T35"/>
                    </a:cxn>
                    <a:cxn ang="T86">
                      <a:pos x="T36" y="T37"/>
                    </a:cxn>
                    <a:cxn ang="T87">
                      <a:pos x="T38" y="T39"/>
                    </a:cxn>
                    <a:cxn ang="T88">
                      <a:pos x="T40" y="T41"/>
                    </a:cxn>
                    <a:cxn ang="T89">
                      <a:pos x="T42" y="T43"/>
                    </a:cxn>
                    <a:cxn ang="T90">
                      <a:pos x="T44" y="T45"/>
                    </a:cxn>
                    <a:cxn ang="T91">
                      <a:pos x="T46" y="T47"/>
                    </a:cxn>
                    <a:cxn ang="T92">
                      <a:pos x="T48" y="T49"/>
                    </a:cxn>
                    <a:cxn ang="T93">
                      <a:pos x="T50" y="T51"/>
                    </a:cxn>
                    <a:cxn ang="T94">
                      <a:pos x="T52" y="T53"/>
                    </a:cxn>
                    <a:cxn ang="T95">
                      <a:pos x="T54" y="T55"/>
                    </a:cxn>
                    <a:cxn ang="T96">
                      <a:pos x="T56" y="T57"/>
                    </a:cxn>
                    <a:cxn ang="T97">
                      <a:pos x="T58" y="T59"/>
                    </a:cxn>
                    <a:cxn ang="T98">
                      <a:pos x="T60" y="T61"/>
                    </a:cxn>
                    <a:cxn ang="T99">
                      <a:pos x="T62" y="T63"/>
                    </a:cxn>
                    <a:cxn ang="T100">
                      <a:pos x="T64" y="T65"/>
                    </a:cxn>
                    <a:cxn ang="T101">
                      <a:pos x="T66" y="T67"/>
                    </a:cxn>
                  </a:cxnLst>
                  <a:rect l="0" t="0" r="r" b="b"/>
                  <a:pathLst>
                    <a:path w="907" h="567">
                      <a:moveTo>
                        <a:pt x="737" y="284"/>
                      </a:moveTo>
                      <a:lnTo>
                        <a:pt x="737" y="227"/>
                      </a:lnTo>
                      <a:lnTo>
                        <a:pt x="567" y="227"/>
                      </a:lnTo>
                      <a:lnTo>
                        <a:pt x="567" y="171"/>
                      </a:lnTo>
                      <a:lnTo>
                        <a:pt x="340" y="171"/>
                      </a:lnTo>
                      <a:lnTo>
                        <a:pt x="340" y="114"/>
                      </a:lnTo>
                      <a:lnTo>
                        <a:pt x="284" y="114"/>
                      </a:lnTo>
                      <a:lnTo>
                        <a:pt x="284" y="0"/>
                      </a:lnTo>
                      <a:lnTo>
                        <a:pt x="113" y="0"/>
                      </a:lnTo>
                      <a:lnTo>
                        <a:pt x="113" y="57"/>
                      </a:lnTo>
                      <a:lnTo>
                        <a:pt x="0" y="57"/>
                      </a:lnTo>
                      <a:lnTo>
                        <a:pt x="0" y="114"/>
                      </a:lnTo>
                      <a:lnTo>
                        <a:pt x="57" y="114"/>
                      </a:lnTo>
                      <a:lnTo>
                        <a:pt x="57" y="171"/>
                      </a:lnTo>
                      <a:lnTo>
                        <a:pt x="113" y="171"/>
                      </a:lnTo>
                      <a:lnTo>
                        <a:pt x="113" y="227"/>
                      </a:lnTo>
                      <a:lnTo>
                        <a:pt x="170" y="227"/>
                      </a:lnTo>
                      <a:lnTo>
                        <a:pt x="170" y="284"/>
                      </a:lnTo>
                      <a:lnTo>
                        <a:pt x="284" y="284"/>
                      </a:lnTo>
                      <a:lnTo>
                        <a:pt x="284" y="341"/>
                      </a:lnTo>
                      <a:lnTo>
                        <a:pt x="397" y="341"/>
                      </a:lnTo>
                      <a:lnTo>
                        <a:pt x="397" y="397"/>
                      </a:lnTo>
                      <a:lnTo>
                        <a:pt x="454" y="397"/>
                      </a:lnTo>
                      <a:lnTo>
                        <a:pt x="454" y="454"/>
                      </a:lnTo>
                      <a:lnTo>
                        <a:pt x="624" y="454"/>
                      </a:lnTo>
                      <a:lnTo>
                        <a:pt x="624" y="511"/>
                      </a:lnTo>
                      <a:lnTo>
                        <a:pt x="737" y="511"/>
                      </a:lnTo>
                      <a:lnTo>
                        <a:pt x="737" y="567"/>
                      </a:lnTo>
                      <a:lnTo>
                        <a:pt x="851" y="567"/>
                      </a:lnTo>
                      <a:lnTo>
                        <a:pt x="851" y="511"/>
                      </a:lnTo>
                      <a:lnTo>
                        <a:pt x="907" y="511"/>
                      </a:lnTo>
                      <a:lnTo>
                        <a:pt x="907" y="341"/>
                      </a:lnTo>
                      <a:lnTo>
                        <a:pt x="737" y="341"/>
                      </a:lnTo>
                      <a:lnTo>
                        <a:pt x="737" y="284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85" name="Freeform 935"/>
                <p:cNvSpPr>
                  <a:spLocks/>
                </p:cNvSpPr>
                <p:nvPr/>
              </p:nvSpPr>
              <p:spPr bwMode="auto">
                <a:xfrm>
                  <a:off x="6491288" y="3540125"/>
                  <a:ext cx="809625" cy="720725"/>
                </a:xfrm>
                <a:custGeom>
                  <a:avLst/>
                  <a:gdLst>
                    <a:gd name="T0" fmla="*/ 0 w 510"/>
                    <a:gd name="T1" fmla="*/ 269875 h 454"/>
                    <a:gd name="T2" fmla="*/ 88900 w 510"/>
                    <a:gd name="T3" fmla="*/ 269875 h 454"/>
                    <a:gd name="T4" fmla="*/ 88900 w 510"/>
                    <a:gd name="T5" fmla="*/ 180975 h 454"/>
                    <a:gd name="T6" fmla="*/ 269875 w 510"/>
                    <a:gd name="T7" fmla="*/ 180975 h 454"/>
                    <a:gd name="T8" fmla="*/ 269875 w 510"/>
                    <a:gd name="T9" fmla="*/ 90488 h 454"/>
                    <a:gd name="T10" fmla="*/ 539750 w 510"/>
                    <a:gd name="T11" fmla="*/ 90488 h 454"/>
                    <a:gd name="T12" fmla="*/ 539750 w 510"/>
                    <a:gd name="T13" fmla="*/ 0 h 454"/>
                    <a:gd name="T14" fmla="*/ 719138 w 510"/>
                    <a:gd name="T15" fmla="*/ 0 h 454"/>
                    <a:gd name="T16" fmla="*/ 719138 w 510"/>
                    <a:gd name="T17" fmla="*/ 180975 h 454"/>
                    <a:gd name="T18" fmla="*/ 809625 w 510"/>
                    <a:gd name="T19" fmla="*/ 180975 h 454"/>
                    <a:gd name="T20" fmla="*/ 809625 w 510"/>
                    <a:gd name="T21" fmla="*/ 360363 h 454"/>
                    <a:gd name="T22" fmla="*/ 719138 w 510"/>
                    <a:gd name="T23" fmla="*/ 360363 h 454"/>
                    <a:gd name="T24" fmla="*/ 719138 w 510"/>
                    <a:gd name="T25" fmla="*/ 450850 h 454"/>
                    <a:gd name="T26" fmla="*/ 630238 w 510"/>
                    <a:gd name="T27" fmla="*/ 450850 h 454"/>
                    <a:gd name="T28" fmla="*/ 630238 w 510"/>
                    <a:gd name="T29" fmla="*/ 720725 h 454"/>
                    <a:gd name="T30" fmla="*/ 449263 w 510"/>
                    <a:gd name="T31" fmla="*/ 720725 h 454"/>
                    <a:gd name="T32" fmla="*/ 449263 w 510"/>
                    <a:gd name="T33" fmla="*/ 630238 h 454"/>
                    <a:gd name="T34" fmla="*/ 179388 w 510"/>
                    <a:gd name="T35" fmla="*/ 630238 h 454"/>
                    <a:gd name="T36" fmla="*/ 179388 w 510"/>
                    <a:gd name="T37" fmla="*/ 450850 h 454"/>
                    <a:gd name="T38" fmla="*/ 88900 w 510"/>
                    <a:gd name="T39" fmla="*/ 450850 h 454"/>
                    <a:gd name="T40" fmla="*/ 88900 w 510"/>
                    <a:gd name="T41" fmla="*/ 360363 h 454"/>
                    <a:gd name="T42" fmla="*/ 0 w 510"/>
                    <a:gd name="T43" fmla="*/ 360363 h 454"/>
                    <a:gd name="T44" fmla="*/ 0 w 510"/>
                    <a:gd name="T45" fmla="*/ 269875 h 454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</a:gdLst>
                  <a:ahLst/>
                  <a:cxnLst>
                    <a:cxn ang="T46">
                      <a:pos x="T0" y="T1"/>
                    </a:cxn>
                    <a:cxn ang="T47">
                      <a:pos x="T2" y="T3"/>
                    </a:cxn>
                    <a:cxn ang="T48">
                      <a:pos x="T4" y="T5"/>
                    </a:cxn>
                    <a:cxn ang="T49">
                      <a:pos x="T6" y="T7"/>
                    </a:cxn>
                    <a:cxn ang="T50">
                      <a:pos x="T8" y="T9"/>
                    </a:cxn>
                    <a:cxn ang="T51">
                      <a:pos x="T10" y="T11"/>
                    </a:cxn>
                    <a:cxn ang="T52">
                      <a:pos x="T12" y="T13"/>
                    </a:cxn>
                    <a:cxn ang="T53">
                      <a:pos x="T14" y="T15"/>
                    </a:cxn>
                    <a:cxn ang="T54">
                      <a:pos x="T16" y="T17"/>
                    </a:cxn>
                    <a:cxn ang="T55">
                      <a:pos x="T18" y="T19"/>
                    </a:cxn>
                    <a:cxn ang="T56">
                      <a:pos x="T20" y="T21"/>
                    </a:cxn>
                    <a:cxn ang="T57">
                      <a:pos x="T22" y="T23"/>
                    </a:cxn>
                    <a:cxn ang="T58">
                      <a:pos x="T24" y="T25"/>
                    </a:cxn>
                    <a:cxn ang="T59">
                      <a:pos x="T26" y="T27"/>
                    </a:cxn>
                    <a:cxn ang="T60">
                      <a:pos x="T28" y="T29"/>
                    </a:cxn>
                    <a:cxn ang="T61">
                      <a:pos x="T30" y="T31"/>
                    </a:cxn>
                    <a:cxn ang="T62">
                      <a:pos x="T32" y="T33"/>
                    </a:cxn>
                    <a:cxn ang="T63">
                      <a:pos x="T34" y="T35"/>
                    </a:cxn>
                    <a:cxn ang="T64">
                      <a:pos x="T36" y="T37"/>
                    </a:cxn>
                    <a:cxn ang="T65">
                      <a:pos x="T38" y="T39"/>
                    </a:cxn>
                    <a:cxn ang="T66">
                      <a:pos x="T40" y="T41"/>
                    </a:cxn>
                    <a:cxn ang="T67">
                      <a:pos x="T42" y="T43"/>
                    </a:cxn>
                    <a:cxn ang="T68">
                      <a:pos x="T44" y="T45"/>
                    </a:cxn>
                  </a:cxnLst>
                  <a:rect l="0" t="0" r="r" b="b"/>
                  <a:pathLst>
                    <a:path w="510" h="454">
                      <a:moveTo>
                        <a:pt x="0" y="170"/>
                      </a:moveTo>
                      <a:lnTo>
                        <a:pt x="56" y="170"/>
                      </a:lnTo>
                      <a:lnTo>
                        <a:pt x="56" y="114"/>
                      </a:lnTo>
                      <a:lnTo>
                        <a:pt x="170" y="114"/>
                      </a:lnTo>
                      <a:lnTo>
                        <a:pt x="170" y="57"/>
                      </a:lnTo>
                      <a:lnTo>
                        <a:pt x="340" y="57"/>
                      </a:lnTo>
                      <a:lnTo>
                        <a:pt x="340" y="0"/>
                      </a:lnTo>
                      <a:lnTo>
                        <a:pt x="453" y="0"/>
                      </a:lnTo>
                      <a:lnTo>
                        <a:pt x="453" y="114"/>
                      </a:lnTo>
                      <a:lnTo>
                        <a:pt x="510" y="114"/>
                      </a:lnTo>
                      <a:lnTo>
                        <a:pt x="510" y="227"/>
                      </a:lnTo>
                      <a:lnTo>
                        <a:pt x="453" y="227"/>
                      </a:lnTo>
                      <a:lnTo>
                        <a:pt x="453" y="284"/>
                      </a:lnTo>
                      <a:lnTo>
                        <a:pt x="397" y="284"/>
                      </a:lnTo>
                      <a:lnTo>
                        <a:pt x="397" y="454"/>
                      </a:lnTo>
                      <a:lnTo>
                        <a:pt x="283" y="454"/>
                      </a:lnTo>
                      <a:lnTo>
                        <a:pt x="283" y="397"/>
                      </a:lnTo>
                      <a:lnTo>
                        <a:pt x="113" y="397"/>
                      </a:lnTo>
                      <a:lnTo>
                        <a:pt x="113" y="284"/>
                      </a:lnTo>
                      <a:lnTo>
                        <a:pt x="56" y="284"/>
                      </a:lnTo>
                      <a:lnTo>
                        <a:pt x="56" y="227"/>
                      </a:lnTo>
                      <a:lnTo>
                        <a:pt x="0" y="227"/>
                      </a:lnTo>
                      <a:lnTo>
                        <a:pt x="0" y="17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86" name="Freeform 939"/>
                <p:cNvSpPr>
                  <a:spLocks/>
                </p:cNvSpPr>
                <p:nvPr/>
              </p:nvSpPr>
              <p:spPr bwMode="auto">
                <a:xfrm>
                  <a:off x="6400800" y="4079875"/>
                  <a:ext cx="1169988" cy="630238"/>
                </a:xfrm>
                <a:custGeom>
                  <a:avLst/>
                  <a:gdLst>
                    <a:gd name="T0" fmla="*/ 720725 w 737"/>
                    <a:gd name="T1" fmla="*/ 180975 h 397"/>
                    <a:gd name="T2" fmla="*/ 539750 w 737"/>
                    <a:gd name="T3" fmla="*/ 180975 h 397"/>
                    <a:gd name="T4" fmla="*/ 539750 w 737"/>
                    <a:gd name="T5" fmla="*/ 90488 h 397"/>
                    <a:gd name="T6" fmla="*/ 269875 w 737"/>
                    <a:gd name="T7" fmla="*/ 90488 h 397"/>
                    <a:gd name="T8" fmla="*/ 269875 w 737"/>
                    <a:gd name="T9" fmla="*/ 180975 h 397"/>
                    <a:gd name="T10" fmla="*/ 90488 w 737"/>
                    <a:gd name="T11" fmla="*/ 180975 h 397"/>
                    <a:gd name="T12" fmla="*/ 90488 w 737"/>
                    <a:gd name="T13" fmla="*/ 269875 h 397"/>
                    <a:gd name="T14" fmla="*/ 0 w 737"/>
                    <a:gd name="T15" fmla="*/ 269875 h 397"/>
                    <a:gd name="T16" fmla="*/ 0 w 737"/>
                    <a:gd name="T17" fmla="*/ 360363 h 397"/>
                    <a:gd name="T18" fmla="*/ 360363 w 737"/>
                    <a:gd name="T19" fmla="*/ 360363 h 397"/>
                    <a:gd name="T20" fmla="*/ 360363 w 737"/>
                    <a:gd name="T21" fmla="*/ 541338 h 397"/>
                    <a:gd name="T22" fmla="*/ 630238 w 737"/>
                    <a:gd name="T23" fmla="*/ 541338 h 397"/>
                    <a:gd name="T24" fmla="*/ 630238 w 737"/>
                    <a:gd name="T25" fmla="*/ 630238 h 397"/>
                    <a:gd name="T26" fmla="*/ 809625 w 737"/>
                    <a:gd name="T27" fmla="*/ 630238 h 397"/>
                    <a:gd name="T28" fmla="*/ 809625 w 737"/>
                    <a:gd name="T29" fmla="*/ 541338 h 397"/>
                    <a:gd name="T30" fmla="*/ 990600 w 737"/>
                    <a:gd name="T31" fmla="*/ 541338 h 397"/>
                    <a:gd name="T32" fmla="*/ 990600 w 737"/>
                    <a:gd name="T33" fmla="*/ 450850 h 397"/>
                    <a:gd name="T34" fmla="*/ 1169988 w 737"/>
                    <a:gd name="T35" fmla="*/ 450850 h 397"/>
                    <a:gd name="T36" fmla="*/ 1169988 w 737"/>
                    <a:gd name="T37" fmla="*/ 360363 h 397"/>
                    <a:gd name="T38" fmla="*/ 1079500 w 737"/>
                    <a:gd name="T39" fmla="*/ 360363 h 397"/>
                    <a:gd name="T40" fmla="*/ 1079500 w 737"/>
                    <a:gd name="T41" fmla="*/ 180975 h 397"/>
                    <a:gd name="T42" fmla="*/ 990600 w 737"/>
                    <a:gd name="T43" fmla="*/ 180975 h 397"/>
                    <a:gd name="T44" fmla="*/ 990600 w 737"/>
                    <a:gd name="T45" fmla="*/ 90488 h 397"/>
                    <a:gd name="T46" fmla="*/ 900113 w 737"/>
                    <a:gd name="T47" fmla="*/ 90488 h 397"/>
                    <a:gd name="T48" fmla="*/ 900113 w 737"/>
                    <a:gd name="T49" fmla="*/ 0 h 397"/>
                    <a:gd name="T50" fmla="*/ 720725 w 737"/>
                    <a:gd name="T51" fmla="*/ 0 h 397"/>
                    <a:gd name="T52" fmla="*/ 720725 w 737"/>
                    <a:gd name="T53" fmla="*/ 180975 h 397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</a:gdLst>
                  <a:ahLst/>
                  <a:cxnLst>
                    <a:cxn ang="T54">
                      <a:pos x="T0" y="T1"/>
                    </a:cxn>
                    <a:cxn ang="T55">
                      <a:pos x="T2" y="T3"/>
                    </a:cxn>
                    <a:cxn ang="T56">
                      <a:pos x="T4" y="T5"/>
                    </a:cxn>
                    <a:cxn ang="T57">
                      <a:pos x="T6" y="T7"/>
                    </a:cxn>
                    <a:cxn ang="T58">
                      <a:pos x="T8" y="T9"/>
                    </a:cxn>
                    <a:cxn ang="T59">
                      <a:pos x="T10" y="T11"/>
                    </a:cxn>
                    <a:cxn ang="T60">
                      <a:pos x="T12" y="T13"/>
                    </a:cxn>
                    <a:cxn ang="T61">
                      <a:pos x="T14" y="T15"/>
                    </a:cxn>
                    <a:cxn ang="T62">
                      <a:pos x="T16" y="T17"/>
                    </a:cxn>
                    <a:cxn ang="T63">
                      <a:pos x="T18" y="T19"/>
                    </a:cxn>
                    <a:cxn ang="T64">
                      <a:pos x="T20" y="T21"/>
                    </a:cxn>
                    <a:cxn ang="T65">
                      <a:pos x="T22" y="T23"/>
                    </a:cxn>
                    <a:cxn ang="T66">
                      <a:pos x="T24" y="T25"/>
                    </a:cxn>
                    <a:cxn ang="T67">
                      <a:pos x="T26" y="T27"/>
                    </a:cxn>
                    <a:cxn ang="T68">
                      <a:pos x="T28" y="T29"/>
                    </a:cxn>
                    <a:cxn ang="T69">
                      <a:pos x="T30" y="T31"/>
                    </a:cxn>
                    <a:cxn ang="T70">
                      <a:pos x="T32" y="T33"/>
                    </a:cxn>
                    <a:cxn ang="T71">
                      <a:pos x="T34" y="T35"/>
                    </a:cxn>
                    <a:cxn ang="T72">
                      <a:pos x="T36" y="T37"/>
                    </a:cxn>
                    <a:cxn ang="T73">
                      <a:pos x="T38" y="T39"/>
                    </a:cxn>
                    <a:cxn ang="T74">
                      <a:pos x="T40" y="T41"/>
                    </a:cxn>
                    <a:cxn ang="T75">
                      <a:pos x="T42" y="T43"/>
                    </a:cxn>
                    <a:cxn ang="T76">
                      <a:pos x="T44" y="T45"/>
                    </a:cxn>
                    <a:cxn ang="T77">
                      <a:pos x="T46" y="T47"/>
                    </a:cxn>
                    <a:cxn ang="T78">
                      <a:pos x="T48" y="T49"/>
                    </a:cxn>
                    <a:cxn ang="T79">
                      <a:pos x="T50" y="T51"/>
                    </a:cxn>
                    <a:cxn ang="T80">
                      <a:pos x="T52" y="T53"/>
                    </a:cxn>
                  </a:cxnLst>
                  <a:rect l="0" t="0" r="r" b="b"/>
                  <a:pathLst>
                    <a:path w="737" h="397">
                      <a:moveTo>
                        <a:pt x="454" y="114"/>
                      </a:moveTo>
                      <a:lnTo>
                        <a:pt x="340" y="114"/>
                      </a:lnTo>
                      <a:lnTo>
                        <a:pt x="340" y="57"/>
                      </a:lnTo>
                      <a:lnTo>
                        <a:pt x="170" y="57"/>
                      </a:lnTo>
                      <a:lnTo>
                        <a:pt x="170" y="114"/>
                      </a:lnTo>
                      <a:lnTo>
                        <a:pt x="57" y="114"/>
                      </a:lnTo>
                      <a:lnTo>
                        <a:pt x="57" y="170"/>
                      </a:lnTo>
                      <a:lnTo>
                        <a:pt x="0" y="170"/>
                      </a:lnTo>
                      <a:lnTo>
                        <a:pt x="0" y="227"/>
                      </a:lnTo>
                      <a:lnTo>
                        <a:pt x="227" y="227"/>
                      </a:lnTo>
                      <a:lnTo>
                        <a:pt x="227" y="341"/>
                      </a:lnTo>
                      <a:lnTo>
                        <a:pt x="397" y="341"/>
                      </a:lnTo>
                      <a:lnTo>
                        <a:pt x="397" y="397"/>
                      </a:lnTo>
                      <a:lnTo>
                        <a:pt x="510" y="397"/>
                      </a:lnTo>
                      <a:lnTo>
                        <a:pt x="510" y="341"/>
                      </a:lnTo>
                      <a:lnTo>
                        <a:pt x="624" y="341"/>
                      </a:lnTo>
                      <a:lnTo>
                        <a:pt x="624" y="284"/>
                      </a:lnTo>
                      <a:lnTo>
                        <a:pt x="737" y="284"/>
                      </a:lnTo>
                      <a:lnTo>
                        <a:pt x="737" y="227"/>
                      </a:lnTo>
                      <a:lnTo>
                        <a:pt x="680" y="227"/>
                      </a:lnTo>
                      <a:lnTo>
                        <a:pt x="680" y="114"/>
                      </a:lnTo>
                      <a:lnTo>
                        <a:pt x="624" y="114"/>
                      </a:lnTo>
                      <a:lnTo>
                        <a:pt x="624" y="57"/>
                      </a:lnTo>
                      <a:lnTo>
                        <a:pt x="567" y="57"/>
                      </a:lnTo>
                      <a:lnTo>
                        <a:pt x="567" y="0"/>
                      </a:lnTo>
                      <a:lnTo>
                        <a:pt x="454" y="0"/>
                      </a:lnTo>
                      <a:lnTo>
                        <a:pt x="454" y="114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87" name="Freeform 940"/>
                <p:cNvSpPr>
                  <a:spLocks/>
                </p:cNvSpPr>
                <p:nvPr/>
              </p:nvSpPr>
              <p:spPr bwMode="auto">
                <a:xfrm>
                  <a:off x="7210425" y="3179763"/>
                  <a:ext cx="630238" cy="720725"/>
                </a:xfrm>
                <a:custGeom>
                  <a:avLst/>
                  <a:gdLst>
                    <a:gd name="T0" fmla="*/ 0 w 397"/>
                    <a:gd name="T1" fmla="*/ 360363 h 454"/>
                    <a:gd name="T2" fmla="*/ 180975 w 397"/>
                    <a:gd name="T3" fmla="*/ 360363 h 454"/>
                    <a:gd name="T4" fmla="*/ 180975 w 397"/>
                    <a:gd name="T5" fmla="*/ 269875 h 454"/>
                    <a:gd name="T6" fmla="*/ 360363 w 397"/>
                    <a:gd name="T7" fmla="*/ 269875 h 454"/>
                    <a:gd name="T8" fmla="*/ 360363 w 397"/>
                    <a:gd name="T9" fmla="*/ 180975 h 454"/>
                    <a:gd name="T10" fmla="*/ 450850 w 397"/>
                    <a:gd name="T11" fmla="*/ 180975 h 454"/>
                    <a:gd name="T12" fmla="*/ 450850 w 397"/>
                    <a:gd name="T13" fmla="*/ 0 h 454"/>
                    <a:gd name="T14" fmla="*/ 630238 w 397"/>
                    <a:gd name="T15" fmla="*/ 0 h 454"/>
                    <a:gd name="T16" fmla="*/ 630238 w 397"/>
                    <a:gd name="T17" fmla="*/ 180975 h 454"/>
                    <a:gd name="T18" fmla="*/ 541338 w 397"/>
                    <a:gd name="T19" fmla="*/ 180975 h 454"/>
                    <a:gd name="T20" fmla="*/ 541338 w 397"/>
                    <a:gd name="T21" fmla="*/ 269875 h 454"/>
                    <a:gd name="T22" fmla="*/ 630238 w 397"/>
                    <a:gd name="T23" fmla="*/ 269875 h 454"/>
                    <a:gd name="T24" fmla="*/ 630238 w 397"/>
                    <a:gd name="T25" fmla="*/ 360363 h 454"/>
                    <a:gd name="T26" fmla="*/ 541338 w 397"/>
                    <a:gd name="T27" fmla="*/ 360363 h 454"/>
                    <a:gd name="T28" fmla="*/ 541338 w 397"/>
                    <a:gd name="T29" fmla="*/ 450850 h 454"/>
                    <a:gd name="T30" fmla="*/ 450850 w 397"/>
                    <a:gd name="T31" fmla="*/ 450850 h 454"/>
                    <a:gd name="T32" fmla="*/ 450850 w 397"/>
                    <a:gd name="T33" fmla="*/ 541338 h 454"/>
                    <a:gd name="T34" fmla="*/ 269875 w 397"/>
                    <a:gd name="T35" fmla="*/ 541338 h 454"/>
                    <a:gd name="T36" fmla="*/ 269875 w 397"/>
                    <a:gd name="T37" fmla="*/ 630238 h 454"/>
                    <a:gd name="T38" fmla="*/ 180975 w 397"/>
                    <a:gd name="T39" fmla="*/ 630238 h 454"/>
                    <a:gd name="T40" fmla="*/ 180975 w 397"/>
                    <a:gd name="T41" fmla="*/ 720725 h 454"/>
                    <a:gd name="T42" fmla="*/ 90488 w 397"/>
                    <a:gd name="T43" fmla="*/ 720725 h 454"/>
                    <a:gd name="T44" fmla="*/ 90488 w 397"/>
                    <a:gd name="T45" fmla="*/ 541338 h 454"/>
                    <a:gd name="T46" fmla="*/ 0 w 397"/>
                    <a:gd name="T47" fmla="*/ 541338 h 454"/>
                    <a:gd name="T48" fmla="*/ 0 w 397"/>
                    <a:gd name="T49" fmla="*/ 360363 h 454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</a:gdLst>
                  <a:ahLst/>
                  <a:cxnLst>
                    <a:cxn ang="T50">
                      <a:pos x="T0" y="T1"/>
                    </a:cxn>
                    <a:cxn ang="T51">
                      <a:pos x="T2" y="T3"/>
                    </a:cxn>
                    <a:cxn ang="T52">
                      <a:pos x="T4" y="T5"/>
                    </a:cxn>
                    <a:cxn ang="T53">
                      <a:pos x="T6" y="T7"/>
                    </a:cxn>
                    <a:cxn ang="T54">
                      <a:pos x="T8" y="T9"/>
                    </a:cxn>
                    <a:cxn ang="T55">
                      <a:pos x="T10" y="T11"/>
                    </a:cxn>
                    <a:cxn ang="T56">
                      <a:pos x="T12" y="T13"/>
                    </a:cxn>
                    <a:cxn ang="T57">
                      <a:pos x="T14" y="T15"/>
                    </a:cxn>
                    <a:cxn ang="T58">
                      <a:pos x="T16" y="T17"/>
                    </a:cxn>
                    <a:cxn ang="T59">
                      <a:pos x="T18" y="T19"/>
                    </a:cxn>
                    <a:cxn ang="T60">
                      <a:pos x="T20" y="T21"/>
                    </a:cxn>
                    <a:cxn ang="T61">
                      <a:pos x="T22" y="T23"/>
                    </a:cxn>
                    <a:cxn ang="T62">
                      <a:pos x="T24" y="T25"/>
                    </a:cxn>
                    <a:cxn ang="T63">
                      <a:pos x="T26" y="T27"/>
                    </a:cxn>
                    <a:cxn ang="T64">
                      <a:pos x="T28" y="T29"/>
                    </a:cxn>
                    <a:cxn ang="T65">
                      <a:pos x="T30" y="T31"/>
                    </a:cxn>
                    <a:cxn ang="T66">
                      <a:pos x="T32" y="T33"/>
                    </a:cxn>
                    <a:cxn ang="T67">
                      <a:pos x="T34" y="T35"/>
                    </a:cxn>
                    <a:cxn ang="T68">
                      <a:pos x="T36" y="T37"/>
                    </a:cxn>
                    <a:cxn ang="T69">
                      <a:pos x="T38" y="T39"/>
                    </a:cxn>
                    <a:cxn ang="T70">
                      <a:pos x="T40" y="T41"/>
                    </a:cxn>
                    <a:cxn ang="T71">
                      <a:pos x="T42" y="T43"/>
                    </a:cxn>
                    <a:cxn ang="T72">
                      <a:pos x="T44" y="T45"/>
                    </a:cxn>
                    <a:cxn ang="T73">
                      <a:pos x="T46" y="T47"/>
                    </a:cxn>
                    <a:cxn ang="T74">
                      <a:pos x="T48" y="T49"/>
                    </a:cxn>
                  </a:cxnLst>
                  <a:rect l="0" t="0" r="r" b="b"/>
                  <a:pathLst>
                    <a:path w="397" h="454">
                      <a:moveTo>
                        <a:pt x="0" y="227"/>
                      </a:moveTo>
                      <a:lnTo>
                        <a:pt x="114" y="227"/>
                      </a:lnTo>
                      <a:lnTo>
                        <a:pt x="114" y="170"/>
                      </a:lnTo>
                      <a:lnTo>
                        <a:pt x="227" y="170"/>
                      </a:lnTo>
                      <a:lnTo>
                        <a:pt x="227" y="114"/>
                      </a:lnTo>
                      <a:lnTo>
                        <a:pt x="284" y="114"/>
                      </a:lnTo>
                      <a:lnTo>
                        <a:pt x="284" y="0"/>
                      </a:lnTo>
                      <a:lnTo>
                        <a:pt x="397" y="0"/>
                      </a:lnTo>
                      <a:lnTo>
                        <a:pt x="397" y="114"/>
                      </a:lnTo>
                      <a:lnTo>
                        <a:pt x="341" y="114"/>
                      </a:lnTo>
                      <a:lnTo>
                        <a:pt x="341" y="170"/>
                      </a:lnTo>
                      <a:lnTo>
                        <a:pt x="397" y="170"/>
                      </a:lnTo>
                      <a:lnTo>
                        <a:pt x="397" y="227"/>
                      </a:lnTo>
                      <a:lnTo>
                        <a:pt x="341" y="227"/>
                      </a:lnTo>
                      <a:lnTo>
                        <a:pt x="341" y="284"/>
                      </a:lnTo>
                      <a:lnTo>
                        <a:pt x="284" y="284"/>
                      </a:lnTo>
                      <a:lnTo>
                        <a:pt x="284" y="341"/>
                      </a:lnTo>
                      <a:lnTo>
                        <a:pt x="170" y="341"/>
                      </a:lnTo>
                      <a:lnTo>
                        <a:pt x="170" y="397"/>
                      </a:lnTo>
                      <a:lnTo>
                        <a:pt x="114" y="397"/>
                      </a:lnTo>
                      <a:lnTo>
                        <a:pt x="114" y="454"/>
                      </a:lnTo>
                      <a:lnTo>
                        <a:pt x="57" y="454"/>
                      </a:lnTo>
                      <a:lnTo>
                        <a:pt x="57" y="341"/>
                      </a:lnTo>
                      <a:lnTo>
                        <a:pt x="0" y="341"/>
                      </a:lnTo>
                      <a:lnTo>
                        <a:pt x="0" y="22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88" name="Freeform 941"/>
                <p:cNvSpPr>
                  <a:spLocks/>
                </p:cNvSpPr>
                <p:nvPr/>
              </p:nvSpPr>
              <p:spPr bwMode="auto">
                <a:xfrm>
                  <a:off x="7121525" y="3630613"/>
                  <a:ext cx="809625" cy="630237"/>
                </a:xfrm>
                <a:custGeom>
                  <a:avLst/>
                  <a:gdLst>
                    <a:gd name="T0" fmla="*/ 358775 w 510"/>
                    <a:gd name="T1" fmla="*/ 179387 h 397"/>
                    <a:gd name="T2" fmla="*/ 630238 w 510"/>
                    <a:gd name="T3" fmla="*/ 179387 h 397"/>
                    <a:gd name="T4" fmla="*/ 630238 w 510"/>
                    <a:gd name="T5" fmla="*/ 90487 h 397"/>
                    <a:gd name="T6" fmla="*/ 630238 w 510"/>
                    <a:gd name="T7" fmla="*/ 0 h 397"/>
                    <a:gd name="T8" fmla="*/ 809625 w 510"/>
                    <a:gd name="T9" fmla="*/ 0 h 397"/>
                    <a:gd name="T10" fmla="*/ 809625 w 510"/>
                    <a:gd name="T11" fmla="*/ 90487 h 397"/>
                    <a:gd name="T12" fmla="*/ 719138 w 510"/>
                    <a:gd name="T13" fmla="*/ 90487 h 397"/>
                    <a:gd name="T14" fmla="*/ 719138 w 510"/>
                    <a:gd name="T15" fmla="*/ 360362 h 397"/>
                    <a:gd name="T16" fmla="*/ 630238 w 510"/>
                    <a:gd name="T17" fmla="*/ 360362 h 397"/>
                    <a:gd name="T18" fmla="*/ 630238 w 510"/>
                    <a:gd name="T19" fmla="*/ 449262 h 397"/>
                    <a:gd name="T20" fmla="*/ 539750 w 510"/>
                    <a:gd name="T21" fmla="*/ 449262 h 397"/>
                    <a:gd name="T22" fmla="*/ 539750 w 510"/>
                    <a:gd name="T23" fmla="*/ 539750 h 397"/>
                    <a:gd name="T24" fmla="*/ 539750 w 510"/>
                    <a:gd name="T25" fmla="*/ 630237 h 397"/>
                    <a:gd name="T26" fmla="*/ 449263 w 510"/>
                    <a:gd name="T27" fmla="*/ 630237 h 397"/>
                    <a:gd name="T28" fmla="*/ 269875 w 510"/>
                    <a:gd name="T29" fmla="*/ 630237 h 397"/>
                    <a:gd name="T30" fmla="*/ 269875 w 510"/>
                    <a:gd name="T31" fmla="*/ 539750 h 397"/>
                    <a:gd name="T32" fmla="*/ 179388 w 510"/>
                    <a:gd name="T33" fmla="*/ 539750 h 397"/>
                    <a:gd name="T34" fmla="*/ 179388 w 510"/>
                    <a:gd name="T35" fmla="*/ 449262 h 397"/>
                    <a:gd name="T36" fmla="*/ 0 w 510"/>
                    <a:gd name="T37" fmla="*/ 449262 h 397"/>
                    <a:gd name="T38" fmla="*/ 0 w 510"/>
                    <a:gd name="T39" fmla="*/ 360362 h 397"/>
                    <a:gd name="T40" fmla="*/ 88900 w 510"/>
                    <a:gd name="T41" fmla="*/ 360362 h 397"/>
                    <a:gd name="T42" fmla="*/ 88900 w 510"/>
                    <a:gd name="T43" fmla="*/ 269875 h 397"/>
                    <a:gd name="T44" fmla="*/ 269875 w 510"/>
                    <a:gd name="T45" fmla="*/ 269875 h 397"/>
                    <a:gd name="T46" fmla="*/ 269875 w 510"/>
                    <a:gd name="T47" fmla="*/ 179387 h 397"/>
                    <a:gd name="T48" fmla="*/ 358775 w 510"/>
                    <a:gd name="T49" fmla="*/ 179387 h 397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</a:gdLst>
                  <a:ahLst/>
                  <a:cxnLst>
                    <a:cxn ang="T50">
                      <a:pos x="T0" y="T1"/>
                    </a:cxn>
                    <a:cxn ang="T51">
                      <a:pos x="T2" y="T3"/>
                    </a:cxn>
                    <a:cxn ang="T52">
                      <a:pos x="T4" y="T5"/>
                    </a:cxn>
                    <a:cxn ang="T53">
                      <a:pos x="T6" y="T7"/>
                    </a:cxn>
                    <a:cxn ang="T54">
                      <a:pos x="T8" y="T9"/>
                    </a:cxn>
                    <a:cxn ang="T55">
                      <a:pos x="T10" y="T11"/>
                    </a:cxn>
                    <a:cxn ang="T56">
                      <a:pos x="T12" y="T13"/>
                    </a:cxn>
                    <a:cxn ang="T57">
                      <a:pos x="T14" y="T15"/>
                    </a:cxn>
                    <a:cxn ang="T58">
                      <a:pos x="T16" y="T17"/>
                    </a:cxn>
                    <a:cxn ang="T59">
                      <a:pos x="T18" y="T19"/>
                    </a:cxn>
                    <a:cxn ang="T60">
                      <a:pos x="T20" y="T21"/>
                    </a:cxn>
                    <a:cxn ang="T61">
                      <a:pos x="T22" y="T23"/>
                    </a:cxn>
                    <a:cxn ang="T62">
                      <a:pos x="T24" y="T25"/>
                    </a:cxn>
                    <a:cxn ang="T63">
                      <a:pos x="T26" y="T27"/>
                    </a:cxn>
                    <a:cxn ang="T64">
                      <a:pos x="T28" y="T29"/>
                    </a:cxn>
                    <a:cxn ang="T65">
                      <a:pos x="T30" y="T31"/>
                    </a:cxn>
                    <a:cxn ang="T66">
                      <a:pos x="T32" y="T33"/>
                    </a:cxn>
                    <a:cxn ang="T67">
                      <a:pos x="T34" y="T35"/>
                    </a:cxn>
                    <a:cxn ang="T68">
                      <a:pos x="T36" y="T37"/>
                    </a:cxn>
                    <a:cxn ang="T69">
                      <a:pos x="T38" y="T39"/>
                    </a:cxn>
                    <a:cxn ang="T70">
                      <a:pos x="T40" y="T41"/>
                    </a:cxn>
                    <a:cxn ang="T71">
                      <a:pos x="T42" y="T43"/>
                    </a:cxn>
                    <a:cxn ang="T72">
                      <a:pos x="T44" y="T45"/>
                    </a:cxn>
                    <a:cxn ang="T73">
                      <a:pos x="T46" y="T47"/>
                    </a:cxn>
                    <a:cxn ang="T74">
                      <a:pos x="T48" y="T49"/>
                    </a:cxn>
                  </a:cxnLst>
                  <a:rect l="0" t="0" r="r" b="b"/>
                  <a:pathLst>
                    <a:path w="510" h="397">
                      <a:moveTo>
                        <a:pt x="226" y="113"/>
                      </a:moveTo>
                      <a:lnTo>
                        <a:pt x="397" y="113"/>
                      </a:lnTo>
                      <a:lnTo>
                        <a:pt x="397" y="57"/>
                      </a:lnTo>
                      <a:lnTo>
                        <a:pt x="397" y="0"/>
                      </a:lnTo>
                      <a:lnTo>
                        <a:pt x="510" y="0"/>
                      </a:lnTo>
                      <a:lnTo>
                        <a:pt x="510" y="57"/>
                      </a:lnTo>
                      <a:lnTo>
                        <a:pt x="453" y="57"/>
                      </a:lnTo>
                      <a:lnTo>
                        <a:pt x="453" y="227"/>
                      </a:lnTo>
                      <a:lnTo>
                        <a:pt x="397" y="227"/>
                      </a:lnTo>
                      <a:lnTo>
                        <a:pt x="397" y="283"/>
                      </a:lnTo>
                      <a:lnTo>
                        <a:pt x="340" y="283"/>
                      </a:lnTo>
                      <a:lnTo>
                        <a:pt x="340" y="340"/>
                      </a:lnTo>
                      <a:lnTo>
                        <a:pt x="340" y="397"/>
                      </a:lnTo>
                      <a:lnTo>
                        <a:pt x="283" y="397"/>
                      </a:lnTo>
                      <a:lnTo>
                        <a:pt x="170" y="397"/>
                      </a:lnTo>
                      <a:lnTo>
                        <a:pt x="170" y="340"/>
                      </a:lnTo>
                      <a:lnTo>
                        <a:pt x="113" y="340"/>
                      </a:lnTo>
                      <a:lnTo>
                        <a:pt x="113" y="283"/>
                      </a:lnTo>
                      <a:lnTo>
                        <a:pt x="0" y="283"/>
                      </a:lnTo>
                      <a:lnTo>
                        <a:pt x="0" y="227"/>
                      </a:lnTo>
                      <a:lnTo>
                        <a:pt x="56" y="227"/>
                      </a:lnTo>
                      <a:lnTo>
                        <a:pt x="56" y="170"/>
                      </a:lnTo>
                      <a:lnTo>
                        <a:pt x="170" y="170"/>
                      </a:lnTo>
                      <a:lnTo>
                        <a:pt x="170" y="113"/>
                      </a:lnTo>
                      <a:lnTo>
                        <a:pt x="226" y="113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89" name="Freeform 942"/>
                <p:cNvSpPr>
                  <a:spLocks/>
                </p:cNvSpPr>
                <p:nvPr/>
              </p:nvSpPr>
              <p:spPr bwMode="auto">
                <a:xfrm>
                  <a:off x="7480300" y="3900488"/>
                  <a:ext cx="630238" cy="720725"/>
                </a:xfrm>
                <a:custGeom>
                  <a:avLst/>
                  <a:gdLst>
                    <a:gd name="T0" fmla="*/ 271463 w 397"/>
                    <a:gd name="T1" fmla="*/ 90488 h 454"/>
                    <a:gd name="T2" fmla="*/ 450850 w 397"/>
                    <a:gd name="T3" fmla="*/ 90488 h 454"/>
                    <a:gd name="T4" fmla="*/ 450850 w 397"/>
                    <a:gd name="T5" fmla="*/ 0 h 454"/>
                    <a:gd name="T6" fmla="*/ 630238 w 397"/>
                    <a:gd name="T7" fmla="*/ 0 h 454"/>
                    <a:gd name="T8" fmla="*/ 630238 w 397"/>
                    <a:gd name="T9" fmla="*/ 630238 h 454"/>
                    <a:gd name="T10" fmla="*/ 450850 w 397"/>
                    <a:gd name="T11" fmla="*/ 630238 h 454"/>
                    <a:gd name="T12" fmla="*/ 450850 w 397"/>
                    <a:gd name="T13" fmla="*/ 720725 h 454"/>
                    <a:gd name="T14" fmla="*/ 90488 w 397"/>
                    <a:gd name="T15" fmla="*/ 720725 h 454"/>
                    <a:gd name="T16" fmla="*/ 90488 w 397"/>
                    <a:gd name="T17" fmla="*/ 539750 h 454"/>
                    <a:gd name="T18" fmla="*/ 0 w 397"/>
                    <a:gd name="T19" fmla="*/ 539750 h 454"/>
                    <a:gd name="T20" fmla="*/ 0 w 397"/>
                    <a:gd name="T21" fmla="*/ 360363 h 454"/>
                    <a:gd name="T22" fmla="*/ 180975 w 397"/>
                    <a:gd name="T23" fmla="*/ 360363 h 454"/>
                    <a:gd name="T24" fmla="*/ 180975 w 397"/>
                    <a:gd name="T25" fmla="*/ 179388 h 454"/>
                    <a:gd name="T26" fmla="*/ 271463 w 397"/>
                    <a:gd name="T27" fmla="*/ 179388 h 454"/>
                    <a:gd name="T28" fmla="*/ 271463 w 397"/>
                    <a:gd name="T29" fmla="*/ 90488 h 454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</a:gdLst>
                  <a:ahLst/>
                  <a:cxnLst>
                    <a:cxn ang="T30">
                      <a:pos x="T0" y="T1"/>
                    </a:cxn>
                    <a:cxn ang="T31">
                      <a:pos x="T2" y="T3"/>
                    </a:cxn>
                    <a:cxn ang="T32">
                      <a:pos x="T4" y="T5"/>
                    </a:cxn>
                    <a:cxn ang="T33">
                      <a:pos x="T6" y="T7"/>
                    </a:cxn>
                    <a:cxn ang="T34">
                      <a:pos x="T8" y="T9"/>
                    </a:cxn>
                    <a:cxn ang="T35">
                      <a:pos x="T10" y="T11"/>
                    </a:cxn>
                    <a:cxn ang="T36">
                      <a:pos x="T12" y="T13"/>
                    </a:cxn>
                    <a:cxn ang="T37">
                      <a:pos x="T14" y="T15"/>
                    </a:cxn>
                    <a:cxn ang="T38">
                      <a:pos x="T16" y="T17"/>
                    </a:cxn>
                    <a:cxn ang="T39">
                      <a:pos x="T18" y="T19"/>
                    </a:cxn>
                    <a:cxn ang="T40">
                      <a:pos x="T20" y="T21"/>
                    </a:cxn>
                    <a:cxn ang="T41">
                      <a:pos x="T22" y="T23"/>
                    </a:cxn>
                    <a:cxn ang="T42">
                      <a:pos x="T24" y="T25"/>
                    </a:cxn>
                    <a:cxn ang="T43">
                      <a:pos x="T26" y="T27"/>
                    </a:cxn>
                    <a:cxn ang="T44">
                      <a:pos x="T28" y="T29"/>
                    </a:cxn>
                  </a:cxnLst>
                  <a:rect l="0" t="0" r="r" b="b"/>
                  <a:pathLst>
                    <a:path w="397" h="454">
                      <a:moveTo>
                        <a:pt x="171" y="57"/>
                      </a:moveTo>
                      <a:lnTo>
                        <a:pt x="284" y="57"/>
                      </a:lnTo>
                      <a:lnTo>
                        <a:pt x="284" y="0"/>
                      </a:lnTo>
                      <a:lnTo>
                        <a:pt x="397" y="0"/>
                      </a:lnTo>
                      <a:lnTo>
                        <a:pt x="397" y="397"/>
                      </a:lnTo>
                      <a:lnTo>
                        <a:pt x="284" y="397"/>
                      </a:lnTo>
                      <a:lnTo>
                        <a:pt x="284" y="454"/>
                      </a:lnTo>
                      <a:lnTo>
                        <a:pt x="57" y="454"/>
                      </a:lnTo>
                      <a:lnTo>
                        <a:pt x="57" y="340"/>
                      </a:lnTo>
                      <a:lnTo>
                        <a:pt x="0" y="340"/>
                      </a:lnTo>
                      <a:lnTo>
                        <a:pt x="0" y="227"/>
                      </a:lnTo>
                      <a:lnTo>
                        <a:pt x="114" y="227"/>
                      </a:lnTo>
                      <a:lnTo>
                        <a:pt x="114" y="113"/>
                      </a:lnTo>
                      <a:lnTo>
                        <a:pt x="171" y="113"/>
                      </a:lnTo>
                      <a:lnTo>
                        <a:pt x="171" y="5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90" name="Freeform 943"/>
                <p:cNvSpPr>
                  <a:spLocks/>
                </p:cNvSpPr>
                <p:nvPr/>
              </p:nvSpPr>
              <p:spPr bwMode="auto">
                <a:xfrm>
                  <a:off x="6221413" y="4800600"/>
                  <a:ext cx="449262" cy="450850"/>
                </a:xfrm>
                <a:custGeom>
                  <a:avLst/>
                  <a:gdLst>
                    <a:gd name="T0" fmla="*/ 179387 w 283"/>
                    <a:gd name="T1" fmla="*/ 0 h 284"/>
                    <a:gd name="T2" fmla="*/ 449262 w 283"/>
                    <a:gd name="T3" fmla="*/ 0 h 284"/>
                    <a:gd name="T4" fmla="*/ 449262 w 283"/>
                    <a:gd name="T5" fmla="*/ 450850 h 284"/>
                    <a:gd name="T6" fmla="*/ 88900 w 283"/>
                    <a:gd name="T7" fmla="*/ 450850 h 284"/>
                    <a:gd name="T8" fmla="*/ 88900 w 283"/>
                    <a:gd name="T9" fmla="*/ 269875 h 284"/>
                    <a:gd name="T10" fmla="*/ 0 w 283"/>
                    <a:gd name="T11" fmla="*/ 269875 h 284"/>
                    <a:gd name="T12" fmla="*/ 0 w 283"/>
                    <a:gd name="T13" fmla="*/ 179388 h 284"/>
                    <a:gd name="T14" fmla="*/ 179387 w 283"/>
                    <a:gd name="T15" fmla="*/ 179388 h 284"/>
                    <a:gd name="T16" fmla="*/ 179387 w 283"/>
                    <a:gd name="T17" fmla="*/ 0 h 284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</a:gdLst>
                  <a:ahLst/>
                  <a:cxnLst>
                    <a:cxn ang="T18">
                      <a:pos x="T0" y="T1"/>
                    </a:cxn>
                    <a:cxn ang="T19">
                      <a:pos x="T2" y="T3"/>
                    </a:cxn>
                    <a:cxn ang="T20">
                      <a:pos x="T4" y="T5"/>
                    </a:cxn>
                    <a:cxn ang="T21">
                      <a:pos x="T6" y="T7"/>
                    </a:cxn>
                    <a:cxn ang="T22">
                      <a:pos x="T8" y="T9"/>
                    </a:cxn>
                    <a:cxn ang="T23">
                      <a:pos x="T10" y="T11"/>
                    </a:cxn>
                    <a:cxn ang="T24">
                      <a:pos x="T12" y="T13"/>
                    </a:cxn>
                    <a:cxn ang="T25">
                      <a:pos x="T14" y="T15"/>
                    </a:cxn>
                    <a:cxn ang="T26">
                      <a:pos x="T16" y="T17"/>
                    </a:cxn>
                  </a:cxnLst>
                  <a:rect l="0" t="0" r="r" b="b"/>
                  <a:pathLst>
                    <a:path w="283" h="284">
                      <a:moveTo>
                        <a:pt x="113" y="0"/>
                      </a:moveTo>
                      <a:lnTo>
                        <a:pt x="283" y="0"/>
                      </a:lnTo>
                      <a:lnTo>
                        <a:pt x="283" y="284"/>
                      </a:lnTo>
                      <a:lnTo>
                        <a:pt x="56" y="284"/>
                      </a:lnTo>
                      <a:lnTo>
                        <a:pt x="56" y="170"/>
                      </a:lnTo>
                      <a:lnTo>
                        <a:pt x="0" y="170"/>
                      </a:lnTo>
                      <a:lnTo>
                        <a:pt x="0" y="113"/>
                      </a:lnTo>
                      <a:lnTo>
                        <a:pt x="113" y="113"/>
                      </a:lnTo>
                      <a:lnTo>
                        <a:pt x="113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91" name="Freeform 944"/>
                <p:cNvSpPr>
                  <a:spLocks/>
                </p:cNvSpPr>
                <p:nvPr/>
              </p:nvSpPr>
              <p:spPr bwMode="auto">
                <a:xfrm>
                  <a:off x="6400800" y="4530725"/>
                  <a:ext cx="720725" cy="449263"/>
                </a:xfrm>
                <a:custGeom>
                  <a:avLst/>
                  <a:gdLst>
                    <a:gd name="T0" fmla="*/ 269875 w 454"/>
                    <a:gd name="T1" fmla="*/ 449263 h 283"/>
                    <a:gd name="T2" fmla="*/ 360363 w 454"/>
                    <a:gd name="T3" fmla="*/ 449263 h 283"/>
                    <a:gd name="T4" fmla="*/ 360363 w 454"/>
                    <a:gd name="T5" fmla="*/ 360363 h 283"/>
                    <a:gd name="T6" fmla="*/ 450850 w 454"/>
                    <a:gd name="T7" fmla="*/ 360363 h 283"/>
                    <a:gd name="T8" fmla="*/ 450850 w 454"/>
                    <a:gd name="T9" fmla="*/ 449263 h 283"/>
                    <a:gd name="T10" fmla="*/ 720725 w 454"/>
                    <a:gd name="T11" fmla="*/ 449263 h 283"/>
                    <a:gd name="T12" fmla="*/ 720725 w 454"/>
                    <a:gd name="T13" fmla="*/ 179388 h 283"/>
                    <a:gd name="T14" fmla="*/ 630238 w 454"/>
                    <a:gd name="T15" fmla="*/ 179388 h 283"/>
                    <a:gd name="T16" fmla="*/ 630238 w 454"/>
                    <a:gd name="T17" fmla="*/ 90488 h 283"/>
                    <a:gd name="T18" fmla="*/ 360363 w 454"/>
                    <a:gd name="T19" fmla="*/ 90488 h 283"/>
                    <a:gd name="T20" fmla="*/ 360363 w 454"/>
                    <a:gd name="T21" fmla="*/ 0 h 283"/>
                    <a:gd name="T22" fmla="*/ 179388 w 454"/>
                    <a:gd name="T23" fmla="*/ 0 h 283"/>
                    <a:gd name="T24" fmla="*/ 179388 w 454"/>
                    <a:gd name="T25" fmla="*/ 90488 h 283"/>
                    <a:gd name="T26" fmla="*/ 90488 w 454"/>
                    <a:gd name="T27" fmla="*/ 90488 h 283"/>
                    <a:gd name="T28" fmla="*/ 90488 w 454"/>
                    <a:gd name="T29" fmla="*/ 0 h 283"/>
                    <a:gd name="T30" fmla="*/ 0 w 454"/>
                    <a:gd name="T31" fmla="*/ 0 h 283"/>
                    <a:gd name="T32" fmla="*/ 0 w 454"/>
                    <a:gd name="T33" fmla="*/ 269875 h 283"/>
                    <a:gd name="T34" fmla="*/ 269875 w 454"/>
                    <a:gd name="T35" fmla="*/ 269875 h 283"/>
                    <a:gd name="T36" fmla="*/ 269875 w 454"/>
                    <a:gd name="T37" fmla="*/ 449263 h 283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</a:gdLst>
                  <a:ahLst/>
                  <a:cxnLst>
                    <a:cxn ang="T38">
                      <a:pos x="T0" y="T1"/>
                    </a:cxn>
                    <a:cxn ang="T39">
                      <a:pos x="T2" y="T3"/>
                    </a:cxn>
                    <a:cxn ang="T40">
                      <a:pos x="T4" y="T5"/>
                    </a:cxn>
                    <a:cxn ang="T41">
                      <a:pos x="T6" y="T7"/>
                    </a:cxn>
                    <a:cxn ang="T42">
                      <a:pos x="T8" y="T9"/>
                    </a:cxn>
                    <a:cxn ang="T43">
                      <a:pos x="T10" y="T11"/>
                    </a:cxn>
                    <a:cxn ang="T44">
                      <a:pos x="T12" y="T13"/>
                    </a:cxn>
                    <a:cxn ang="T45">
                      <a:pos x="T14" y="T15"/>
                    </a:cxn>
                    <a:cxn ang="T46">
                      <a:pos x="T16" y="T17"/>
                    </a:cxn>
                    <a:cxn ang="T47">
                      <a:pos x="T18" y="T19"/>
                    </a:cxn>
                    <a:cxn ang="T48">
                      <a:pos x="T20" y="T21"/>
                    </a:cxn>
                    <a:cxn ang="T49">
                      <a:pos x="T22" y="T23"/>
                    </a:cxn>
                    <a:cxn ang="T50">
                      <a:pos x="T24" y="T25"/>
                    </a:cxn>
                    <a:cxn ang="T51">
                      <a:pos x="T26" y="T27"/>
                    </a:cxn>
                    <a:cxn ang="T52">
                      <a:pos x="T28" y="T29"/>
                    </a:cxn>
                    <a:cxn ang="T53">
                      <a:pos x="T30" y="T31"/>
                    </a:cxn>
                    <a:cxn ang="T54">
                      <a:pos x="T32" y="T33"/>
                    </a:cxn>
                    <a:cxn ang="T55">
                      <a:pos x="T34" y="T35"/>
                    </a:cxn>
                    <a:cxn ang="T56">
                      <a:pos x="T36" y="T37"/>
                    </a:cxn>
                  </a:cxnLst>
                  <a:rect l="0" t="0" r="r" b="b"/>
                  <a:pathLst>
                    <a:path w="454" h="283">
                      <a:moveTo>
                        <a:pt x="170" y="283"/>
                      </a:moveTo>
                      <a:lnTo>
                        <a:pt x="227" y="283"/>
                      </a:lnTo>
                      <a:lnTo>
                        <a:pt x="227" y="227"/>
                      </a:lnTo>
                      <a:lnTo>
                        <a:pt x="284" y="227"/>
                      </a:lnTo>
                      <a:lnTo>
                        <a:pt x="284" y="283"/>
                      </a:lnTo>
                      <a:lnTo>
                        <a:pt x="454" y="283"/>
                      </a:lnTo>
                      <a:lnTo>
                        <a:pt x="454" y="113"/>
                      </a:lnTo>
                      <a:lnTo>
                        <a:pt x="397" y="113"/>
                      </a:lnTo>
                      <a:lnTo>
                        <a:pt x="397" y="57"/>
                      </a:lnTo>
                      <a:lnTo>
                        <a:pt x="227" y="57"/>
                      </a:lnTo>
                      <a:lnTo>
                        <a:pt x="227" y="0"/>
                      </a:lnTo>
                      <a:lnTo>
                        <a:pt x="113" y="0"/>
                      </a:lnTo>
                      <a:lnTo>
                        <a:pt x="113" y="57"/>
                      </a:lnTo>
                      <a:lnTo>
                        <a:pt x="57" y="57"/>
                      </a:lnTo>
                      <a:lnTo>
                        <a:pt x="57" y="0"/>
                      </a:lnTo>
                      <a:lnTo>
                        <a:pt x="0" y="0"/>
                      </a:lnTo>
                      <a:lnTo>
                        <a:pt x="0" y="170"/>
                      </a:lnTo>
                      <a:lnTo>
                        <a:pt x="170" y="170"/>
                      </a:lnTo>
                      <a:lnTo>
                        <a:pt x="170" y="283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92" name="Freeform 945"/>
                <p:cNvSpPr>
                  <a:spLocks/>
                </p:cNvSpPr>
                <p:nvPr/>
              </p:nvSpPr>
              <p:spPr bwMode="auto">
                <a:xfrm>
                  <a:off x="7121525" y="4530725"/>
                  <a:ext cx="630238" cy="539750"/>
                </a:xfrm>
                <a:custGeom>
                  <a:avLst/>
                  <a:gdLst>
                    <a:gd name="T0" fmla="*/ 0 w 397"/>
                    <a:gd name="T1" fmla="*/ 449263 h 340"/>
                    <a:gd name="T2" fmla="*/ 88900 w 397"/>
                    <a:gd name="T3" fmla="*/ 449263 h 340"/>
                    <a:gd name="T4" fmla="*/ 88900 w 397"/>
                    <a:gd name="T5" fmla="*/ 539750 h 340"/>
                    <a:gd name="T6" fmla="*/ 358775 w 397"/>
                    <a:gd name="T7" fmla="*/ 539750 h 340"/>
                    <a:gd name="T8" fmla="*/ 358775 w 397"/>
                    <a:gd name="T9" fmla="*/ 449263 h 340"/>
                    <a:gd name="T10" fmla="*/ 539750 w 397"/>
                    <a:gd name="T11" fmla="*/ 449263 h 340"/>
                    <a:gd name="T12" fmla="*/ 539750 w 397"/>
                    <a:gd name="T13" fmla="*/ 360363 h 340"/>
                    <a:gd name="T14" fmla="*/ 630238 w 397"/>
                    <a:gd name="T15" fmla="*/ 360363 h 340"/>
                    <a:gd name="T16" fmla="*/ 630238 w 397"/>
                    <a:gd name="T17" fmla="*/ 269875 h 340"/>
                    <a:gd name="T18" fmla="*/ 539750 w 397"/>
                    <a:gd name="T19" fmla="*/ 269875 h 340"/>
                    <a:gd name="T20" fmla="*/ 539750 w 397"/>
                    <a:gd name="T21" fmla="*/ 90488 h 340"/>
                    <a:gd name="T22" fmla="*/ 449263 w 397"/>
                    <a:gd name="T23" fmla="*/ 90488 h 340"/>
                    <a:gd name="T24" fmla="*/ 449263 w 397"/>
                    <a:gd name="T25" fmla="*/ 0 h 340"/>
                    <a:gd name="T26" fmla="*/ 269875 w 397"/>
                    <a:gd name="T27" fmla="*/ 0 h 340"/>
                    <a:gd name="T28" fmla="*/ 269875 w 397"/>
                    <a:gd name="T29" fmla="*/ 90488 h 340"/>
                    <a:gd name="T30" fmla="*/ 88900 w 397"/>
                    <a:gd name="T31" fmla="*/ 90488 h 340"/>
                    <a:gd name="T32" fmla="*/ 88900 w 397"/>
                    <a:gd name="T33" fmla="*/ 179388 h 340"/>
                    <a:gd name="T34" fmla="*/ 0 w 397"/>
                    <a:gd name="T35" fmla="*/ 179388 h 340"/>
                    <a:gd name="T36" fmla="*/ 0 w 397"/>
                    <a:gd name="T37" fmla="*/ 449263 h 340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</a:gdLst>
                  <a:ahLst/>
                  <a:cxnLst>
                    <a:cxn ang="T38">
                      <a:pos x="T0" y="T1"/>
                    </a:cxn>
                    <a:cxn ang="T39">
                      <a:pos x="T2" y="T3"/>
                    </a:cxn>
                    <a:cxn ang="T40">
                      <a:pos x="T4" y="T5"/>
                    </a:cxn>
                    <a:cxn ang="T41">
                      <a:pos x="T6" y="T7"/>
                    </a:cxn>
                    <a:cxn ang="T42">
                      <a:pos x="T8" y="T9"/>
                    </a:cxn>
                    <a:cxn ang="T43">
                      <a:pos x="T10" y="T11"/>
                    </a:cxn>
                    <a:cxn ang="T44">
                      <a:pos x="T12" y="T13"/>
                    </a:cxn>
                    <a:cxn ang="T45">
                      <a:pos x="T14" y="T15"/>
                    </a:cxn>
                    <a:cxn ang="T46">
                      <a:pos x="T16" y="T17"/>
                    </a:cxn>
                    <a:cxn ang="T47">
                      <a:pos x="T18" y="T19"/>
                    </a:cxn>
                    <a:cxn ang="T48">
                      <a:pos x="T20" y="T21"/>
                    </a:cxn>
                    <a:cxn ang="T49">
                      <a:pos x="T22" y="T23"/>
                    </a:cxn>
                    <a:cxn ang="T50">
                      <a:pos x="T24" y="T25"/>
                    </a:cxn>
                    <a:cxn ang="T51">
                      <a:pos x="T26" y="T27"/>
                    </a:cxn>
                    <a:cxn ang="T52">
                      <a:pos x="T28" y="T29"/>
                    </a:cxn>
                    <a:cxn ang="T53">
                      <a:pos x="T30" y="T31"/>
                    </a:cxn>
                    <a:cxn ang="T54">
                      <a:pos x="T32" y="T33"/>
                    </a:cxn>
                    <a:cxn ang="T55">
                      <a:pos x="T34" y="T35"/>
                    </a:cxn>
                    <a:cxn ang="T56">
                      <a:pos x="T36" y="T37"/>
                    </a:cxn>
                  </a:cxnLst>
                  <a:rect l="0" t="0" r="r" b="b"/>
                  <a:pathLst>
                    <a:path w="397" h="340">
                      <a:moveTo>
                        <a:pt x="0" y="283"/>
                      </a:moveTo>
                      <a:lnTo>
                        <a:pt x="56" y="283"/>
                      </a:lnTo>
                      <a:lnTo>
                        <a:pt x="56" y="340"/>
                      </a:lnTo>
                      <a:lnTo>
                        <a:pt x="226" y="340"/>
                      </a:lnTo>
                      <a:lnTo>
                        <a:pt x="226" y="283"/>
                      </a:lnTo>
                      <a:lnTo>
                        <a:pt x="340" y="283"/>
                      </a:lnTo>
                      <a:lnTo>
                        <a:pt x="340" y="227"/>
                      </a:lnTo>
                      <a:lnTo>
                        <a:pt x="397" y="227"/>
                      </a:lnTo>
                      <a:lnTo>
                        <a:pt x="397" y="170"/>
                      </a:lnTo>
                      <a:lnTo>
                        <a:pt x="340" y="170"/>
                      </a:lnTo>
                      <a:lnTo>
                        <a:pt x="340" y="57"/>
                      </a:lnTo>
                      <a:lnTo>
                        <a:pt x="283" y="57"/>
                      </a:lnTo>
                      <a:lnTo>
                        <a:pt x="283" y="0"/>
                      </a:lnTo>
                      <a:lnTo>
                        <a:pt x="170" y="0"/>
                      </a:lnTo>
                      <a:lnTo>
                        <a:pt x="170" y="57"/>
                      </a:lnTo>
                      <a:lnTo>
                        <a:pt x="56" y="57"/>
                      </a:lnTo>
                      <a:lnTo>
                        <a:pt x="56" y="113"/>
                      </a:lnTo>
                      <a:lnTo>
                        <a:pt x="0" y="113"/>
                      </a:lnTo>
                      <a:lnTo>
                        <a:pt x="0" y="283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93" name="Freeform 946"/>
                <p:cNvSpPr>
                  <a:spLocks/>
                </p:cNvSpPr>
                <p:nvPr/>
              </p:nvSpPr>
              <p:spPr bwMode="auto">
                <a:xfrm>
                  <a:off x="6400800" y="4891088"/>
                  <a:ext cx="1169988" cy="719137"/>
                </a:xfrm>
                <a:custGeom>
                  <a:avLst/>
                  <a:gdLst>
                    <a:gd name="T0" fmla="*/ 1169988 w 737"/>
                    <a:gd name="T1" fmla="*/ 88900 h 453"/>
                    <a:gd name="T2" fmla="*/ 1169988 w 737"/>
                    <a:gd name="T3" fmla="*/ 449262 h 453"/>
                    <a:gd name="T4" fmla="*/ 1079500 w 737"/>
                    <a:gd name="T5" fmla="*/ 449262 h 453"/>
                    <a:gd name="T6" fmla="*/ 1079500 w 737"/>
                    <a:gd name="T7" fmla="*/ 719137 h 453"/>
                    <a:gd name="T8" fmla="*/ 990600 w 737"/>
                    <a:gd name="T9" fmla="*/ 719137 h 453"/>
                    <a:gd name="T10" fmla="*/ 990600 w 737"/>
                    <a:gd name="T11" fmla="*/ 630237 h 453"/>
                    <a:gd name="T12" fmla="*/ 90488 w 737"/>
                    <a:gd name="T13" fmla="*/ 630237 h 453"/>
                    <a:gd name="T14" fmla="*/ 90488 w 737"/>
                    <a:gd name="T15" fmla="*/ 449262 h 453"/>
                    <a:gd name="T16" fmla="*/ 0 w 737"/>
                    <a:gd name="T17" fmla="*/ 449262 h 453"/>
                    <a:gd name="T18" fmla="*/ 0 w 737"/>
                    <a:gd name="T19" fmla="*/ 360362 h 453"/>
                    <a:gd name="T20" fmla="*/ 269875 w 737"/>
                    <a:gd name="T21" fmla="*/ 360362 h 453"/>
                    <a:gd name="T22" fmla="*/ 269875 w 737"/>
                    <a:gd name="T23" fmla="*/ 88900 h 453"/>
                    <a:gd name="T24" fmla="*/ 360363 w 737"/>
                    <a:gd name="T25" fmla="*/ 88900 h 453"/>
                    <a:gd name="T26" fmla="*/ 360363 w 737"/>
                    <a:gd name="T27" fmla="*/ 0 h 453"/>
                    <a:gd name="T28" fmla="*/ 450850 w 737"/>
                    <a:gd name="T29" fmla="*/ 0 h 453"/>
                    <a:gd name="T30" fmla="*/ 450850 w 737"/>
                    <a:gd name="T31" fmla="*/ 88900 h 453"/>
                    <a:gd name="T32" fmla="*/ 809625 w 737"/>
                    <a:gd name="T33" fmla="*/ 88900 h 453"/>
                    <a:gd name="T34" fmla="*/ 809625 w 737"/>
                    <a:gd name="T35" fmla="*/ 179387 h 453"/>
                    <a:gd name="T36" fmla="*/ 1079500 w 737"/>
                    <a:gd name="T37" fmla="*/ 179387 h 453"/>
                    <a:gd name="T38" fmla="*/ 1079500 w 737"/>
                    <a:gd name="T39" fmla="*/ 88900 h 453"/>
                    <a:gd name="T40" fmla="*/ 1169988 w 737"/>
                    <a:gd name="T41" fmla="*/ 88900 h 453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</a:gdLst>
                  <a:ahLst/>
                  <a:cxnLst>
                    <a:cxn ang="T42">
                      <a:pos x="T0" y="T1"/>
                    </a:cxn>
                    <a:cxn ang="T43">
                      <a:pos x="T2" y="T3"/>
                    </a:cxn>
                    <a:cxn ang="T44">
                      <a:pos x="T4" y="T5"/>
                    </a:cxn>
                    <a:cxn ang="T45">
                      <a:pos x="T6" y="T7"/>
                    </a:cxn>
                    <a:cxn ang="T46">
                      <a:pos x="T8" y="T9"/>
                    </a:cxn>
                    <a:cxn ang="T47">
                      <a:pos x="T10" y="T11"/>
                    </a:cxn>
                    <a:cxn ang="T48">
                      <a:pos x="T12" y="T13"/>
                    </a:cxn>
                    <a:cxn ang="T49">
                      <a:pos x="T14" y="T15"/>
                    </a:cxn>
                    <a:cxn ang="T50">
                      <a:pos x="T16" y="T17"/>
                    </a:cxn>
                    <a:cxn ang="T51">
                      <a:pos x="T18" y="T19"/>
                    </a:cxn>
                    <a:cxn ang="T52">
                      <a:pos x="T20" y="T21"/>
                    </a:cxn>
                    <a:cxn ang="T53">
                      <a:pos x="T22" y="T23"/>
                    </a:cxn>
                    <a:cxn ang="T54">
                      <a:pos x="T24" y="T25"/>
                    </a:cxn>
                    <a:cxn ang="T55">
                      <a:pos x="T26" y="T27"/>
                    </a:cxn>
                    <a:cxn ang="T56">
                      <a:pos x="T28" y="T29"/>
                    </a:cxn>
                    <a:cxn ang="T57">
                      <a:pos x="T30" y="T31"/>
                    </a:cxn>
                    <a:cxn ang="T58">
                      <a:pos x="T32" y="T33"/>
                    </a:cxn>
                    <a:cxn ang="T59">
                      <a:pos x="T34" y="T35"/>
                    </a:cxn>
                    <a:cxn ang="T60">
                      <a:pos x="T36" y="T37"/>
                    </a:cxn>
                    <a:cxn ang="T61">
                      <a:pos x="T38" y="T39"/>
                    </a:cxn>
                    <a:cxn ang="T62">
                      <a:pos x="T40" y="T41"/>
                    </a:cxn>
                  </a:cxnLst>
                  <a:rect l="0" t="0" r="r" b="b"/>
                  <a:pathLst>
                    <a:path w="737" h="453">
                      <a:moveTo>
                        <a:pt x="737" y="56"/>
                      </a:moveTo>
                      <a:lnTo>
                        <a:pt x="737" y="283"/>
                      </a:lnTo>
                      <a:lnTo>
                        <a:pt x="680" y="283"/>
                      </a:lnTo>
                      <a:lnTo>
                        <a:pt x="680" y="453"/>
                      </a:lnTo>
                      <a:lnTo>
                        <a:pt x="624" y="453"/>
                      </a:lnTo>
                      <a:lnTo>
                        <a:pt x="624" y="397"/>
                      </a:lnTo>
                      <a:lnTo>
                        <a:pt x="57" y="397"/>
                      </a:lnTo>
                      <a:lnTo>
                        <a:pt x="57" y="283"/>
                      </a:lnTo>
                      <a:lnTo>
                        <a:pt x="0" y="283"/>
                      </a:lnTo>
                      <a:lnTo>
                        <a:pt x="0" y="227"/>
                      </a:lnTo>
                      <a:lnTo>
                        <a:pt x="170" y="227"/>
                      </a:lnTo>
                      <a:lnTo>
                        <a:pt x="170" y="56"/>
                      </a:lnTo>
                      <a:lnTo>
                        <a:pt x="227" y="56"/>
                      </a:lnTo>
                      <a:lnTo>
                        <a:pt x="227" y="0"/>
                      </a:lnTo>
                      <a:lnTo>
                        <a:pt x="284" y="0"/>
                      </a:lnTo>
                      <a:lnTo>
                        <a:pt x="284" y="56"/>
                      </a:lnTo>
                      <a:lnTo>
                        <a:pt x="510" y="56"/>
                      </a:lnTo>
                      <a:lnTo>
                        <a:pt x="510" y="113"/>
                      </a:lnTo>
                      <a:lnTo>
                        <a:pt x="680" y="113"/>
                      </a:lnTo>
                      <a:lnTo>
                        <a:pt x="680" y="56"/>
                      </a:lnTo>
                      <a:lnTo>
                        <a:pt x="737" y="56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94" name="Freeform 947"/>
                <p:cNvSpPr>
                  <a:spLocks/>
                </p:cNvSpPr>
                <p:nvPr/>
              </p:nvSpPr>
              <p:spPr bwMode="auto">
                <a:xfrm>
                  <a:off x="7480300" y="4979988"/>
                  <a:ext cx="900113" cy="900112"/>
                </a:xfrm>
                <a:custGeom>
                  <a:avLst/>
                  <a:gdLst>
                    <a:gd name="T0" fmla="*/ 90488 w 567"/>
                    <a:gd name="T1" fmla="*/ 360362 h 567"/>
                    <a:gd name="T2" fmla="*/ 0 w 567"/>
                    <a:gd name="T3" fmla="*/ 360362 h 567"/>
                    <a:gd name="T4" fmla="*/ 0 w 567"/>
                    <a:gd name="T5" fmla="*/ 630237 h 567"/>
                    <a:gd name="T6" fmla="*/ 90488 w 567"/>
                    <a:gd name="T7" fmla="*/ 630237 h 567"/>
                    <a:gd name="T8" fmla="*/ 90488 w 567"/>
                    <a:gd name="T9" fmla="*/ 720725 h 567"/>
                    <a:gd name="T10" fmla="*/ 180975 w 567"/>
                    <a:gd name="T11" fmla="*/ 720725 h 567"/>
                    <a:gd name="T12" fmla="*/ 180975 w 567"/>
                    <a:gd name="T13" fmla="*/ 811212 h 567"/>
                    <a:gd name="T14" fmla="*/ 450850 w 567"/>
                    <a:gd name="T15" fmla="*/ 811212 h 567"/>
                    <a:gd name="T16" fmla="*/ 450850 w 567"/>
                    <a:gd name="T17" fmla="*/ 900112 h 567"/>
                    <a:gd name="T18" fmla="*/ 541338 w 567"/>
                    <a:gd name="T19" fmla="*/ 900112 h 567"/>
                    <a:gd name="T20" fmla="*/ 541338 w 567"/>
                    <a:gd name="T21" fmla="*/ 720725 h 567"/>
                    <a:gd name="T22" fmla="*/ 630238 w 567"/>
                    <a:gd name="T23" fmla="*/ 720725 h 567"/>
                    <a:gd name="T24" fmla="*/ 630238 w 567"/>
                    <a:gd name="T25" fmla="*/ 630237 h 567"/>
                    <a:gd name="T26" fmla="*/ 811213 w 567"/>
                    <a:gd name="T27" fmla="*/ 630237 h 567"/>
                    <a:gd name="T28" fmla="*/ 900113 w 567"/>
                    <a:gd name="T29" fmla="*/ 630237 h 567"/>
                    <a:gd name="T30" fmla="*/ 900113 w 567"/>
                    <a:gd name="T31" fmla="*/ 271462 h 567"/>
                    <a:gd name="T32" fmla="*/ 720725 w 567"/>
                    <a:gd name="T33" fmla="*/ 271462 h 567"/>
                    <a:gd name="T34" fmla="*/ 720725 w 567"/>
                    <a:gd name="T35" fmla="*/ 450850 h 567"/>
                    <a:gd name="T36" fmla="*/ 630238 w 567"/>
                    <a:gd name="T37" fmla="*/ 450850 h 567"/>
                    <a:gd name="T38" fmla="*/ 630238 w 567"/>
                    <a:gd name="T39" fmla="*/ 271462 h 567"/>
                    <a:gd name="T40" fmla="*/ 541338 w 567"/>
                    <a:gd name="T41" fmla="*/ 271462 h 567"/>
                    <a:gd name="T42" fmla="*/ 541338 w 567"/>
                    <a:gd name="T43" fmla="*/ 90487 h 567"/>
                    <a:gd name="T44" fmla="*/ 271463 w 567"/>
                    <a:gd name="T45" fmla="*/ 90487 h 567"/>
                    <a:gd name="T46" fmla="*/ 271463 w 567"/>
                    <a:gd name="T47" fmla="*/ 360362 h 567"/>
                    <a:gd name="T48" fmla="*/ 180975 w 567"/>
                    <a:gd name="T49" fmla="*/ 360362 h 567"/>
                    <a:gd name="T50" fmla="*/ 180975 w 567"/>
                    <a:gd name="T51" fmla="*/ 0 h 567"/>
                    <a:gd name="T52" fmla="*/ 90488 w 567"/>
                    <a:gd name="T53" fmla="*/ 0 h 567"/>
                    <a:gd name="T54" fmla="*/ 90488 w 567"/>
                    <a:gd name="T55" fmla="*/ 360362 h 567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</a:gdLst>
                  <a:ahLst/>
                  <a:cxnLst>
                    <a:cxn ang="T56">
                      <a:pos x="T0" y="T1"/>
                    </a:cxn>
                    <a:cxn ang="T57">
                      <a:pos x="T2" y="T3"/>
                    </a:cxn>
                    <a:cxn ang="T58">
                      <a:pos x="T4" y="T5"/>
                    </a:cxn>
                    <a:cxn ang="T59">
                      <a:pos x="T6" y="T7"/>
                    </a:cxn>
                    <a:cxn ang="T60">
                      <a:pos x="T8" y="T9"/>
                    </a:cxn>
                    <a:cxn ang="T61">
                      <a:pos x="T10" y="T11"/>
                    </a:cxn>
                    <a:cxn ang="T62">
                      <a:pos x="T12" y="T13"/>
                    </a:cxn>
                    <a:cxn ang="T63">
                      <a:pos x="T14" y="T15"/>
                    </a:cxn>
                    <a:cxn ang="T64">
                      <a:pos x="T16" y="T17"/>
                    </a:cxn>
                    <a:cxn ang="T65">
                      <a:pos x="T18" y="T19"/>
                    </a:cxn>
                    <a:cxn ang="T66">
                      <a:pos x="T20" y="T21"/>
                    </a:cxn>
                    <a:cxn ang="T67">
                      <a:pos x="T22" y="T23"/>
                    </a:cxn>
                    <a:cxn ang="T68">
                      <a:pos x="T24" y="T25"/>
                    </a:cxn>
                    <a:cxn ang="T69">
                      <a:pos x="T26" y="T27"/>
                    </a:cxn>
                    <a:cxn ang="T70">
                      <a:pos x="T28" y="T29"/>
                    </a:cxn>
                    <a:cxn ang="T71">
                      <a:pos x="T30" y="T31"/>
                    </a:cxn>
                    <a:cxn ang="T72">
                      <a:pos x="T32" y="T33"/>
                    </a:cxn>
                    <a:cxn ang="T73">
                      <a:pos x="T34" y="T35"/>
                    </a:cxn>
                    <a:cxn ang="T74">
                      <a:pos x="T36" y="T37"/>
                    </a:cxn>
                    <a:cxn ang="T75">
                      <a:pos x="T38" y="T39"/>
                    </a:cxn>
                    <a:cxn ang="T76">
                      <a:pos x="T40" y="T41"/>
                    </a:cxn>
                    <a:cxn ang="T77">
                      <a:pos x="T42" y="T43"/>
                    </a:cxn>
                    <a:cxn ang="T78">
                      <a:pos x="T44" y="T45"/>
                    </a:cxn>
                    <a:cxn ang="T79">
                      <a:pos x="T46" y="T47"/>
                    </a:cxn>
                    <a:cxn ang="T80">
                      <a:pos x="T48" y="T49"/>
                    </a:cxn>
                    <a:cxn ang="T81">
                      <a:pos x="T50" y="T51"/>
                    </a:cxn>
                    <a:cxn ang="T82">
                      <a:pos x="T52" y="T53"/>
                    </a:cxn>
                    <a:cxn ang="T83">
                      <a:pos x="T54" y="T55"/>
                    </a:cxn>
                  </a:cxnLst>
                  <a:rect l="0" t="0" r="r" b="b"/>
                  <a:pathLst>
                    <a:path w="567" h="567">
                      <a:moveTo>
                        <a:pt x="57" y="227"/>
                      </a:moveTo>
                      <a:lnTo>
                        <a:pt x="0" y="227"/>
                      </a:lnTo>
                      <a:lnTo>
                        <a:pt x="0" y="397"/>
                      </a:lnTo>
                      <a:lnTo>
                        <a:pt x="57" y="397"/>
                      </a:lnTo>
                      <a:lnTo>
                        <a:pt x="57" y="454"/>
                      </a:lnTo>
                      <a:lnTo>
                        <a:pt x="114" y="454"/>
                      </a:lnTo>
                      <a:lnTo>
                        <a:pt x="114" y="511"/>
                      </a:lnTo>
                      <a:lnTo>
                        <a:pt x="284" y="511"/>
                      </a:lnTo>
                      <a:lnTo>
                        <a:pt x="284" y="567"/>
                      </a:lnTo>
                      <a:lnTo>
                        <a:pt x="341" y="567"/>
                      </a:lnTo>
                      <a:lnTo>
                        <a:pt x="341" y="454"/>
                      </a:lnTo>
                      <a:lnTo>
                        <a:pt x="397" y="454"/>
                      </a:lnTo>
                      <a:lnTo>
                        <a:pt x="397" y="397"/>
                      </a:lnTo>
                      <a:lnTo>
                        <a:pt x="511" y="397"/>
                      </a:lnTo>
                      <a:lnTo>
                        <a:pt x="567" y="397"/>
                      </a:lnTo>
                      <a:lnTo>
                        <a:pt x="567" y="171"/>
                      </a:lnTo>
                      <a:lnTo>
                        <a:pt x="454" y="171"/>
                      </a:lnTo>
                      <a:lnTo>
                        <a:pt x="454" y="284"/>
                      </a:lnTo>
                      <a:lnTo>
                        <a:pt x="397" y="284"/>
                      </a:lnTo>
                      <a:lnTo>
                        <a:pt x="397" y="171"/>
                      </a:lnTo>
                      <a:lnTo>
                        <a:pt x="341" y="171"/>
                      </a:lnTo>
                      <a:lnTo>
                        <a:pt x="341" y="57"/>
                      </a:lnTo>
                      <a:lnTo>
                        <a:pt x="171" y="57"/>
                      </a:lnTo>
                      <a:lnTo>
                        <a:pt x="171" y="227"/>
                      </a:lnTo>
                      <a:lnTo>
                        <a:pt x="114" y="227"/>
                      </a:lnTo>
                      <a:lnTo>
                        <a:pt x="114" y="0"/>
                      </a:lnTo>
                      <a:lnTo>
                        <a:pt x="57" y="0"/>
                      </a:lnTo>
                      <a:lnTo>
                        <a:pt x="57" y="22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95" name="Freeform 948"/>
                <p:cNvSpPr>
                  <a:spLocks/>
                </p:cNvSpPr>
                <p:nvPr/>
              </p:nvSpPr>
              <p:spPr bwMode="auto">
                <a:xfrm>
                  <a:off x="8021638" y="5610225"/>
                  <a:ext cx="449262" cy="450850"/>
                </a:xfrm>
                <a:custGeom>
                  <a:avLst/>
                  <a:gdLst>
                    <a:gd name="T0" fmla="*/ 358775 w 283"/>
                    <a:gd name="T1" fmla="*/ 450850 h 284"/>
                    <a:gd name="T2" fmla="*/ 179387 w 283"/>
                    <a:gd name="T3" fmla="*/ 450850 h 284"/>
                    <a:gd name="T4" fmla="*/ 179387 w 283"/>
                    <a:gd name="T5" fmla="*/ 360363 h 284"/>
                    <a:gd name="T6" fmla="*/ 88900 w 283"/>
                    <a:gd name="T7" fmla="*/ 360363 h 284"/>
                    <a:gd name="T8" fmla="*/ 88900 w 283"/>
                    <a:gd name="T9" fmla="*/ 269875 h 284"/>
                    <a:gd name="T10" fmla="*/ 0 w 283"/>
                    <a:gd name="T11" fmla="*/ 269875 h 284"/>
                    <a:gd name="T12" fmla="*/ 0 w 283"/>
                    <a:gd name="T13" fmla="*/ 90488 h 284"/>
                    <a:gd name="T14" fmla="*/ 88900 w 283"/>
                    <a:gd name="T15" fmla="*/ 90488 h 284"/>
                    <a:gd name="T16" fmla="*/ 88900 w 283"/>
                    <a:gd name="T17" fmla="*/ 0 h 284"/>
                    <a:gd name="T18" fmla="*/ 358775 w 283"/>
                    <a:gd name="T19" fmla="*/ 0 h 284"/>
                    <a:gd name="T20" fmla="*/ 358775 w 283"/>
                    <a:gd name="T21" fmla="*/ 269875 h 284"/>
                    <a:gd name="T22" fmla="*/ 449262 w 283"/>
                    <a:gd name="T23" fmla="*/ 269875 h 284"/>
                    <a:gd name="T24" fmla="*/ 449262 w 283"/>
                    <a:gd name="T25" fmla="*/ 360363 h 284"/>
                    <a:gd name="T26" fmla="*/ 358775 w 283"/>
                    <a:gd name="T27" fmla="*/ 360363 h 284"/>
                    <a:gd name="T28" fmla="*/ 358775 w 283"/>
                    <a:gd name="T29" fmla="*/ 450850 h 284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</a:gdLst>
                  <a:ahLst/>
                  <a:cxnLst>
                    <a:cxn ang="T30">
                      <a:pos x="T0" y="T1"/>
                    </a:cxn>
                    <a:cxn ang="T31">
                      <a:pos x="T2" y="T3"/>
                    </a:cxn>
                    <a:cxn ang="T32">
                      <a:pos x="T4" y="T5"/>
                    </a:cxn>
                    <a:cxn ang="T33">
                      <a:pos x="T6" y="T7"/>
                    </a:cxn>
                    <a:cxn ang="T34">
                      <a:pos x="T8" y="T9"/>
                    </a:cxn>
                    <a:cxn ang="T35">
                      <a:pos x="T10" y="T11"/>
                    </a:cxn>
                    <a:cxn ang="T36">
                      <a:pos x="T12" y="T13"/>
                    </a:cxn>
                    <a:cxn ang="T37">
                      <a:pos x="T14" y="T15"/>
                    </a:cxn>
                    <a:cxn ang="T38">
                      <a:pos x="T16" y="T17"/>
                    </a:cxn>
                    <a:cxn ang="T39">
                      <a:pos x="T18" y="T19"/>
                    </a:cxn>
                    <a:cxn ang="T40">
                      <a:pos x="T20" y="T21"/>
                    </a:cxn>
                    <a:cxn ang="T41">
                      <a:pos x="T22" y="T23"/>
                    </a:cxn>
                    <a:cxn ang="T42">
                      <a:pos x="T24" y="T25"/>
                    </a:cxn>
                    <a:cxn ang="T43">
                      <a:pos x="T26" y="T27"/>
                    </a:cxn>
                    <a:cxn ang="T44">
                      <a:pos x="T28" y="T29"/>
                    </a:cxn>
                  </a:cxnLst>
                  <a:rect l="0" t="0" r="r" b="b"/>
                  <a:pathLst>
                    <a:path w="283" h="284">
                      <a:moveTo>
                        <a:pt x="226" y="284"/>
                      </a:moveTo>
                      <a:lnTo>
                        <a:pt x="113" y="284"/>
                      </a:lnTo>
                      <a:lnTo>
                        <a:pt x="113" y="227"/>
                      </a:lnTo>
                      <a:lnTo>
                        <a:pt x="56" y="227"/>
                      </a:lnTo>
                      <a:lnTo>
                        <a:pt x="56" y="170"/>
                      </a:lnTo>
                      <a:lnTo>
                        <a:pt x="0" y="170"/>
                      </a:lnTo>
                      <a:lnTo>
                        <a:pt x="0" y="57"/>
                      </a:lnTo>
                      <a:lnTo>
                        <a:pt x="56" y="57"/>
                      </a:lnTo>
                      <a:lnTo>
                        <a:pt x="56" y="0"/>
                      </a:lnTo>
                      <a:lnTo>
                        <a:pt x="226" y="0"/>
                      </a:lnTo>
                      <a:lnTo>
                        <a:pt x="226" y="170"/>
                      </a:lnTo>
                      <a:lnTo>
                        <a:pt x="283" y="170"/>
                      </a:lnTo>
                      <a:lnTo>
                        <a:pt x="283" y="227"/>
                      </a:lnTo>
                      <a:lnTo>
                        <a:pt x="226" y="227"/>
                      </a:lnTo>
                      <a:lnTo>
                        <a:pt x="226" y="284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196" name="Freeform 949"/>
                <p:cNvSpPr>
                  <a:spLocks/>
                </p:cNvSpPr>
                <p:nvPr/>
              </p:nvSpPr>
              <p:spPr bwMode="auto">
                <a:xfrm>
                  <a:off x="7661275" y="4530725"/>
                  <a:ext cx="809625" cy="900113"/>
                </a:xfrm>
                <a:custGeom>
                  <a:avLst/>
                  <a:gdLst>
                    <a:gd name="T0" fmla="*/ 719138 w 510"/>
                    <a:gd name="T1" fmla="*/ 720725 h 567"/>
                    <a:gd name="T2" fmla="*/ 539750 w 510"/>
                    <a:gd name="T3" fmla="*/ 720725 h 567"/>
                    <a:gd name="T4" fmla="*/ 539750 w 510"/>
                    <a:gd name="T5" fmla="*/ 900113 h 567"/>
                    <a:gd name="T6" fmla="*/ 449263 w 510"/>
                    <a:gd name="T7" fmla="*/ 900113 h 567"/>
                    <a:gd name="T8" fmla="*/ 449263 w 510"/>
                    <a:gd name="T9" fmla="*/ 720725 h 567"/>
                    <a:gd name="T10" fmla="*/ 360363 w 510"/>
                    <a:gd name="T11" fmla="*/ 720725 h 567"/>
                    <a:gd name="T12" fmla="*/ 360363 w 510"/>
                    <a:gd name="T13" fmla="*/ 539750 h 567"/>
                    <a:gd name="T14" fmla="*/ 90488 w 510"/>
                    <a:gd name="T15" fmla="*/ 539750 h 567"/>
                    <a:gd name="T16" fmla="*/ 90488 w 510"/>
                    <a:gd name="T17" fmla="*/ 809625 h 567"/>
                    <a:gd name="T18" fmla="*/ 0 w 510"/>
                    <a:gd name="T19" fmla="*/ 809625 h 567"/>
                    <a:gd name="T20" fmla="*/ 0 w 510"/>
                    <a:gd name="T21" fmla="*/ 360363 h 567"/>
                    <a:gd name="T22" fmla="*/ 90488 w 510"/>
                    <a:gd name="T23" fmla="*/ 360363 h 567"/>
                    <a:gd name="T24" fmla="*/ 90488 w 510"/>
                    <a:gd name="T25" fmla="*/ 269875 h 567"/>
                    <a:gd name="T26" fmla="*/ 0 w 510"/>
                    <a:gd name="T27" fmla="*/ 269875 h 567"/>
                    <a:gd name="T28" fmla="*/ 0 w 510"/>
                    <a:gd name="T29" fmla="*/ 90488 h 567"/>
                    <a:gd name="T30" fmla="*/ 269875 w 510"/>
                    <a:gd name="T31" fmla="*/ 90488 h 567"/>
                    <a:gd name="T32" fmla="*/ 269875 w 510"/>
                    <a:gd name="T33" fmla="*/ 0 h 567"/>
                    <a:gd name="T34" fmla="*/ 630238 w 510"/>
                    <a:gd name="T35" fmla="*/ 0 h 567"/>
                    <a:gd name="T36" fmla="*/ 630238 w 510"/>
                    <a:gd name="T37" fmla="*/ 90488 h 567"/>
                    <a:gd name="T38" fmla="*/ 719138 w 510"/>
                    <a:gd name="T39" fmla="*/ 90488 h 567"/>
                    <a:gd name="T40" fmla="*/ 719138 w 510"/>
                    <a:gd name="T41" fmla="*/ 179388 h 567"/>
                    <a:gd name="T42" fmla="*/ 809625 w 510"/>
                    <a:gd name="T43" fmla="*/ 179388 h 567"/>
                    <a:gd name="T44" fmla="*/ 809625 w 510"/>
                    <a:gd name="T45" fmla="*/ 360363 h 567"/>
                    <a:gd name="T46" fmla="*/ 719138 w 510"/>
                    <a:gd name="T47" fmla="*/ 360363 h 567"/>
                    <a:gd name="T48" fmla="*/ 719138 w 510"/>
                    <a:gd name="T49" fmla="*/ 720725 h 567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</a:gdLst>
                  <a:ahLst/>
                  <a:cxnLst>
                    <a:cxn ang="T50">
                      <a:pos x="T0" y="T1"/>
                    </a:cxn>
                    <a:cxn ang="T51">
                      <a:pos x="T2" y="T3"/>
                    </a:cxn>
                    <a:cxn ang="T52">
                      <a:pos x="T4" y="T5"/>
                    </a:cxn>
                    <a:cxn ang="T53">
                      <a:pos x="T6" y="T7"/>
                    </a:cxn>
                    <a:cxn ang="T54">
                      <a:pos x="T8" y="T9"/>
                    </a:cxn>
                    <a:cxn ang="T55">
                      <a:pos x="T10" y="T11"/>
                    </a:cxn>
                    <a:cxn ang="T56">
                      <a:pos x="T12" y="T13"/>
                    </a:cxn>
                    <a:cxn ang="T57">
                      <a:pos x="T14" y="T15"/>
                    </a:cxn>
                    <a:cxn ang="T58">
                      <a:pos x="T16" y="T17"/>
                    </a:cxn>
                    <a:cxn ang="T59">
                      <a:pos x="T18" y="T19"/>
                    </a:cxn>
                    <a:cxn ang="T60">
                      <a:pos x="T20" y="T21"/>
                    </a:cxn>
                    <a:cxn ang="T61">
                      <a:pos x="T22" y="T23"/>
                    </a:cxn>
                    <a:cxn ang="T62">
                      <a:pos x="T24" y="T25"/>
                    </a:cxn>
                    <a:cxn ang="T63">
                      <a:pos x="T26" y="T27"/>
                    </a:cxn>
                    <a:cxn ang="T64">
                      <a:pos x="T28" y="T29"/>
                    </a:cxn>
                    <a:cxn ang="T65">
                      <a:pos x="T30" y="T31"/>
                    </a:cxn>
                    <a:cxn ang="T66">
                      <a:pos x="T32" y="T33"/>
                    </a:cxn>
                    <a:cxn ang="T67">
                      <a:pos x="T34" y="T35"/>
                    </a:cxn>
                    <a:cxn ang="T68">
                      <a:pos x="T36" y="T37"/>
                    </a:cxn>
                    <a:cxn ang="T69">
                      <a:pos x="T38" y="T39"/>
                    </a:cxn>
                    <a:cxn ang="T70">
                      <a:pos x="T40" y="T41"/>
                    </a:cxn>
                    <a:cxn ang="T71">
                      <a:pos x="T42" y="T43"/>
                    </a:cxn>
                    <a:cxn ang="T72">
                      <a:pos x="T44" y="T45"/>
                    </a:cxn>
                    <a:cxn ang="T73">
                      <a:pos x="T46" y="T47"/>
                    </a:cxn>
                    <a:cxn ang="T74">
                      <a:pos x="T48" y="T49"/>
                    </a:cxn>
                  </a:cxnLst>
                  <a:rect l="0" t="0" r="r" b="b"/>
                  <a:pathLst>
                    <a:path w="510" h="567">
                      <a:moveTo>
                        <a:pt x="453" y="454"/>
                      </a:moveTo>
                      <a:lnTo>
                        <a:pt x="340" y="454"/>
                      </a:lnTo>
                      <a:lnTo>
                        <a:pt x="340" y="567"/>
                      </a:lnTo>
                      <a:lnTo>
                        <a:pt x="283" y="567"/>
                      </a:lnTo>
                      <a:lnTo>
                        <a:pt x="283" y="454"/>
                      </a:lnTo>
                      <a:lnTo>
                        <a:pt x="227" y="454"/>
                      </a:lnTo>
                      <a:lnTo>
                        <a:pt x="227" y="340"/>
                      </a:lnTo>
                      <a:lnTo>
                        <a:pt x="57" y="340"/>
                      </a:lnTo>
                      <a:lnTo>
                        <a:pt x="57" y="510"/>
                      </a:lnTo>
                      <a:lnTo>
                        <a:pt x="0" y="510"/>
                      </a:lnTo>
                      <a:lnTo>
                        <a:pt x="0" y="227"/>
                      </a:lnTo>
                      <a:lnTo>
                        <a:pt x="57" y="227"/>
                      </a:lnTo>
                      <a:lnTo>
                        <a:pt x="57" y="170"/>
                      </a:lnTo>
                      <a:lnTo>
                        <a:pt x="0" y="170"/>
                      </a:lnTo>
                      <a:lnTo>
                        <a:pt x="0" y="57"/>
                      </a:lnTo>
                      <a:lnTo>
                        <a:pt x="170" y="57"/>
                      </a:lnTo>
                      <a:lnTo>
                        <a:pt x="170" y="0"/>
                      </a:lnTo>
                      <a:lnTo>
                        <a:pt x="397" y="0"/>
                      </a:lnTo>
                      <a:lnTo>
                        <a:pt x="397" y="57"/>
                      </a:lnTo>
                      <a:lnTo>
                        <a:pt x="453" y="57"/>
                      </a:lnTo>
                      <a:lnTo>
                        <a:pt x="453" y="113"/>
                      </a:lnTo>
                      <a:lnTo>
                        <a:pt x="510" y="113"/>
                      </a:lnTo>
                      <a:lnTo>
                        <a:pt x="510" y="227"/>
                      </a:lnTo>
                      <a:lnTo>
                        <a:pt x="453" y="227"/>
                      </a:lnTo>
                      <a:lnTo>
                        <a:pt x="453" y="454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20" name="Freeform 986"/>
                <p:cNvSpPr>
                  <a:spLocks/>
                </p:cNvSpPr>
                <p:nvPr/>
              </p:nvSpPr>
              <p:spPr bwMode="auto">
                <a:xfrm>
                  <a:off x="2800350" y="2460625"/>
                  <a:ext cx="2339975" cy="1439863"/>
                </a:xfrm>
                <a:custGeom>
                  <a:avLst/>
                  <a:gdLst>
                    <a:gd name="T0" fmla="*/ 2339975 w 1474"/>
                    <a:gd name="T1" fmla="*/ 900113 h 907"/>
                    <a:gd name="T2" fmla="*/ 2339975 w 1474"/>
                    <a:gd name="T3" fmla="*/ 989013 h 907"/>
                    <a:gd name="T4" fmla="*/ 2249488 w 1474"/>
                    <a:gd name="T5" fmla="*/ 989013 h 907"/>
                    <a:gd name="T6" fmla="*/ 2249488 w 1474"/>
                    <a:gd name="T7" fmla="*/ 1169988 h 907"/>
                    <a:gd name="T8" fmla="*/ 1890713 w 1474"/>
                    <a:gd name="T9" fmla="*/ 1169988 h 907"/>
                    <a:gd name="T10" fmla="*/ 1890713 w 1474"/>
                    <a:gd name="T11" fmla="*/ 1439863 h 907"/>
                    <a:gd name="T12" fmla="*/ 1439863 w 1474"/>
                    <a:gd name="T13" fmla="*/ 1439863 h 907"/>
                    <a:gd name="T14" fmla="*/ 1439863 w 1474"/>
                    <a:gd name="T15" fmla="*/ 1349375 h 907"/>
                    <a:gd name="T16" fmla="*/ 1169988 w 1474"/>
                    <a:gd name="T17" fmla="*/ 1349375 h 907"/>
                    <a:gd name="T18" fmla="*/ 1169988 w 1474"/>
                    <a:gd name="T19" fmla="*/ 1260475 h 907"/>
                    <a:gd name="T20" fmla="*/ 809625 w 1474"/>
                    <a:gd name="T21" fmla="*/ 1260475 h 907"/>
                    <a:gd name="T22" fmla="*/ 809625 w 1474"/>
                    <a:gd name="T23" fmla="*/ 1169988 h 907"/>
                    <a:gd name="T24" fmla="*/ 720725 w 1474"/>
                    <a:gd name="T25" fmla="*/ 1169988 h 907"/>
                    <a:gd name="T26" fmla="*/ 720725 w 1474"/>
                    <a:gd name="T27" fmla="*/ 989013 h 907"/>
                    <a:gd name="T28" fmla="*/ 449263 w 1474"/>
                    <a:gd name="T29" fmla="*/ 989013 h 907"/>
                    <a:gd name="T30" fmla="*/ 449263 w 1474"/>
                    <a:gd name="T31" fmla="*/ 1079500 h 907"/>
                    <a:gd name="T32" fmla="*/ 269875 w 1474"/>
                    <a:gd name="T33" fmla="*/ 1079500 h 907"/>
                    <a:gd name="T34" fmla="*/ 269875 w 1474"/>
                    <a:gd name="T35" fmla="*/ 1169988 h 907"/>
                    <a:gd name="T36" fmla="*/ 0 w 1474"/>
                    <a:gd name="T37" fmla="*/ 1169988 h 907"/>
                    <a:gd name="T38" fmla="*/ 0 w 1474"/>
                    <a:gd name="T39" fmla="*/ 900113 h 907"/>
                    <a:gd name="T40" fmla="*/ 179388 w 1474"/>
                    <a:gd name="T41" fmla="*/ 900113 h 907"/>
                    <a:gd name="T42" fmla="*/ 179388 w 1474"/>
                    <a:gd name="T43" fmla="*/ 809625 h 907"/>
                    <a:gd name="T44" fmla="*/ 360363 w 1474"/>
                    <a:gd name="T45" fmla="*/ 809625 h 907"/>
                    <a:gd name="T46" fmla="*/ 360363 w 1474"/>
                    <a:gd name="T47" fmla="*/ 539750 h 907"/>
                    <a:gd name="T48" fmla="*/ 449263 w 1474"/>
                    <a:gd name="T49" fmla="*/ 539750 h 907"/>
                    <a:gd name="T50" fmla="*/ 449263 w 1474"/>
                    <a:gd name="T51" fmla="*/ 269875 h 907"/>
                    <a:gd name="T52" fmla="*/ 360363 w 1474"/>
                    <a:gd name="T53" fmla="*/ 269875 h 907"/>
                    <a:gd name="T54" fmla="*/ 360363 w 1474"/>
                    <a:gd name="T55" fmla="*/ 179388 h 907"/>
                    <a:gd name="T56" fmla="*/ 269875 w 1474"/>
                    <a:gd name="T57" fmla="*/ 179388 h 907"/>
                    <a:gd name="T58" fmla="*/ 269875 w 1474"/>
                    <a:gd name="T59" fmla="*/ 0 h 907"/>
                    <a:gd name="T60" fmla="*/ 360363 w 1474"/>
                    <a:gd name="T61" fmla="*/ 0 h 907"/>
                    <a:gd name="T62" fmla="*/ 360363 w 1474"/>
                    <a:gd name="T63" fmla="*/ 88900 h 907"/>
                    <a:gd name="T64" fmla="*/ 539750 w 1474"/>
                    <a:gd name="T65" fmla="*/ 88900 h 907"/>
                    <a:gd name="T66" fmla="*/ 539750 w 1474"/>
                    <a:gd name="T67" fmla="*/ 179388 h 907"/>
                    <a:gd name="T68" fmla="*/ 720725 w 1474"/>
                    <a:gd name="T69" fmla="*/ 179388 h 907"/>
                    <a:gd name="T70" fmla="*/ 720725 w 1474"/>
                    <a:gd name="T71" fmla="*/ 88900 h 907"/>
                    <a:gd name="T72" fmla="*/ 900113 w 1474"/>
                    <a:gd name="T73" fmla="*/ 88900 h 907"/>
                    <a:gd name="T74" fmla="*/ 900113 w 1474"/>
                    <a:gd name="T75" fmla="*/ 179388 h 907"/>
                    <a:gd name="T76" fmla="*/ 1079500 w 1474"/>
                    <a:gd name="T77" fmla="*/ 179388 h 907"/>
                    <a:gd name="T78" fmla="*/ 1079500 w 1474"/>
                    <a:gd name="T79" fmla="*/ 269875 h 907"/>
                    <a:gd name="T80" fmla="*/ 1169988 w 1474"/>
                    <a:gd name="T81" fmla="*/ 269875 h 907"/>
                    <a:gd name="T82" fmla="*/ 1169988 w 1474"/>
                    <a:gd name="T83" fmla="*/ 179388 h 907"/>
                    <a:gd name="T84" fmla="*/ 1709738 w 1474"/>
                    <a:gd name="T85" fmla="*/ 179388 h 907"/>
                    <a:gd name="T86" fmla="*/ 1709738 w 1474"/>
                    <a:gd name="T87" fmla="*/ 269875 h 907"/>
                    <a:gd name="T88" fmla="*/ 1979613 w 1474"/>
                    <a:gd name="T89" fmla="*/ 269875 h 907"/>
                    <a:gd name="T90" fmla="*/ 1979613 w 1474"/>
                    <a:gd name="T91" fmla="*/ 360363 h 907"/>
                    <a:gd name="T92" fmla="*/ 2070100 w 1474"/>
                    <a:gd name="T93" fmla="*/ 360363 h 907"/>
                    <a:gd name="T94" fmla="*/ 2070100 w 1474"/>
                    <a:gd name="T95" fmla="*/ 449263 h 907"/>
                    <a:gd name="T96" fmla="*/ 2160588 w 1474"/>
                    <a:gd name="T97" fmla="*/ 449263 h 907"/>
                    <a:gd name="T98" fmla="*/ 2160588 w 1474"/>
                    <a:gd name="T99" fmla="*/ 719138 h 907"/>
                    <a:gd name="T100" fmla="*/ 2249488 w 1474"/>
                    <a:gd name="T101" fmla="*/ 719138 h 907"/>
                    <a:gd name="T102" fmla="*/ 2249488 w 1474"/>
                    <a:gd name="T103" fmla="*/ 900113 h 907"/>
                    <a:gd name="T104" fmla="*/ 2339975 w 1474"/>
                    <a:gd name="T105" fmla="*/ 900113 h 907"/>
                    <a:gd name="T106" fmla="*/ 0 60000 65536"/>
                    <a:gd name="T107" fmla="*/ 0 60000 65536"/>
                    <a:gd name="T108" fmla="*/ 0 60000 65536"/>
                    <a:gd name="T109" fmla="*/ 0 60000 65536"/>
                    <a:gd name="T110" fmla="*/ 0 60000 65536"/>
                    <a:gd name="T111" fmla="*/ 0 60000 65536"/>
                    <a:gd name="T112" fmla="*/ 0 60000 65536"/>
                    <a:gd name="T113" fmla="*/ 0 60000 65536"/>
                    <a:gd name="T114" fmla="*/ 0 60000 65536"/>
                    <a:gd name="T115" fmla="*/ 0 60000 65536"/>
                    <a:gd name="T116" fmla="*/ 0 60000 65536"/>
                    <a:gd name="T117" fmla="*/ 0 60000 65536"/>
                    <a:gd name="T118" fmla="*/ 0 60000 65536"/>
                    <a:gd name="T119" fmla="*/ 0 60000 65536"/>
                    <a:gd name="T120" fmla="*/ 0 60000 65536"/>
                    <a:gd name="T121" fmla="*/ 0 60000 65536"/>
                    <a:gd name="T122" fmla="*/ 0 60000 65536"/>
                    <a:gd name="T123" fmla="*/ 0 60000 65536"/>
                    <a:gd name="T124" fmla="*/ 0 60000 65536"/>
                    <a:gd name="T125" fmla="*/ 0 60000 65536"/>
                    <a:gd name="T126" fmla="*/ 0 60000 65536"/>
                    <a:gd name="T127" fmla="*/ 0 60000 65536"/>
                    <a:gd name="T128" fmla="*/ 0 60000 65536"/>
                    <a:gd name="T129" fmla="*/ 0 60000 65536"/>
                    <a:gd name="T130" fmla="*/ 0 60000 65536"/>
                    <a:gd name="T131" fmla="*/ 0 60000 65536"/>
                    <a:gd name="T132" fmla="*/ 0 60000 65536"/>
                    <a:gd name="T133" fmla="*/ 0 60000 65536"/>
                    <a:gd name="T134" fmla="*/ 0 60000 65536"/>
                    <a:gd name="T135" fmla="*/ 0 60000 65536"/>
                    <a:gd name="T136" fmla="*/ 0 60000 65536"/>
                    <a:gd name="T137" fmla="*/ 0 60000 65536"/>
                    <a:gd name="T138" fmla="*/ 0 60000 65536"/>
                    <a:gd name="T139" fmla="*/ 0 60000 65536"/>
                    <a:gd name="T140" fmla="*/ 0 60000 65536"/>
                    <a:gd name="T141" fmla="*/ 0 60000 65536"/>
                    <a:gd name="T142" fmla="*/ 0 60000 65536"/>
                    <a:gd name="T143" fmla="*/ 0 60000 65536"/>
                    <a:gd name="T144" fmla="*/ 0 60000 65536"/>
                    <a:gd name="T145" fmla="*/ 0 60000 65536"/>
                    <a:gd name="T146" fmla="*/ 0 60000 65536"/>
                    <a:gd name="T147" fmla="*/ 0 60000 65536"/>
                    <a:gd name="T148" fmla="*/ 0 60000 65536"/>
                    <a:gd name="T149" fmla="*/ 0 60000 65536"/>
                    <a:gd name="T150" fmla="*/ 0 60000 65536"/>
                    <a:gd name="T151" fmla="*/ 0 60000 65536"/>
                    <a:gd name="T152" fmla="*/ 0 60000 65536"/>
                    <a:gd name="T153" fmla="*/ 0 60000 65536"/>
                    <a:gd name="T154" fmla="*/ 0 60000 65536"/>
                    <a:gd name="T155" fmla="*/ 0 60000 65536"/>
                    <a:gd name="T156" fmla="*/ 0 60000 65536"/>
                    <a:gd name="T157" fmla="*/ 0 60000 65536"/>
                    <a:gd name="T158" fmla="*/ 0 60000 65536"/>
                  </a:gdLst>
                  <a:ahLst/>
                  <a:cxnLst>
                    <a:cxn ang="T106">
                      <a:pos x="T0" y="T1"/>
                    </a:cxn>
                    <a:cxn ang="T107">
                      <a:pos x="T2" y="T3"/>
                    </a:cxn>
                    <a:cxn ang="T108">
                      <a:pos x="T4" y="T5"/>
                    </a:cxn>
                    <a:cxn ang="T109">
                      <a:pos x="T6" y="T7"/>
                    </a:cxn>
                    <a:cxn ang="T110">
                      <a:pos x="T8" y="T9"/>
                    </a:cxn>
                    <a:cxn ang="T111">
                      <a:pos x="T10" y="T11"/>
                    </a:cxn>
                    <a:cxn ang="T112">
                      <a:pos x="T12" y="T13"/>
                    </a:cxn>
                    <a:cxn ang="T113">
                      <a:pos x="T14" y="T15"/>
                    </a:cxn>
                    <a:cxn ang="T114">
                      <a:pos x="T16" y="T17"/>
                    </a:cxn>
                    <a:cxn ang="T115">
                      <a:pos x="T18" y="T19"/>
                    </a:cxn>
                    <a:cxn ang="T116">
                      <a:pos x="T20" y="T21"/>
                    </a:cxn>
                    <a:cxn ang="T117">
                      <a:pos x="T22" y="T23"/>
                    </a:cxn>
                    <a:cxn ang="T118">
                      <a:pos x="T24" y="T25"/>
                    </a:cxn>
                    <a:cxn ang="T119">
                      <a:pos x="T26" y="T27"/>
                    </a:cxn>
                    <a:cxn ang="T120">
                      <a:pos x="T28" y="T29"/>
                    </a:cxn>
                    <a:cxn ang="T121">
                      <a:pos x="T30" y="T31"/>
                    </a:cxn>
                    <a:cxn ang="T122">
                      <a:pos x="T32" y="T33"/>
                    </a:cxn>
                    <a:cxn ang="T123">
                      <a:pos x="T34" y="T35"/>
                    </a:cxn>
                    <a:cxn ang="T124">
                      <a:pos x="T36" y="T37"/>
                    </a:cxn>
                    <a:cxn ang="T125">
                      <a:pos x="T38" y="T39"/>
                    </a:cxn>
                    <a:cxn ang="T126">
                      <a:pos x="T40" y="T41"/>
                    </a:cxn>
                    <a:cxn ang="T127">
                      <a:pos x="T42" y="T43"/>
                    </a:cxn>
                    <a:cxn ang="T128">
                      <a:pos x="T44" y="T45"/>
                    </a:cxn>
                    <a:cxn ang="T129">
                      <a:pos x="T46" y="T47"/>
                    </a:cxn>
                    <a:cxn ang="T130">
                      <a:pos x="T48" y="T49"/>
                    </a:cxn>
                    <a:cxn ang="T131">
                      <a:pos x="T50" y="T51"/>
                    </a:cxn>
                    <a:cxn ang="T132">
                      <a:pos x="T52" y="T53"/>
                    </a:cxn>
                    <a:cxn ang="T133">
                      <a:pos x="T54" y="T55"/>
                    </a:cxn>
                    <a:cxn ang="T134">
                      <a:pos x="T56" y="T57"/>
                    </a:cxn>
                    <a:cxn ang="T135">
                      <a:pos x="T58" y="T59"/>
                    </a:cxn>
                    <a:cxn ang="T136">
                      <a:pos x="T60" y="T61"/>
                    </a:cxn>
                    <a:cxn ang="T137">
                      <a:pos x="T62" y="T63"/>
                    </a:cxn>
                    <a:cxn ang="T138">
                      <a:pos x="T64" y="T65"/>
                    </a:cxn>
                    <a:cxn ang="T139">
                      <a:pos x="T66" y="T67"/>
                    </a:cxn>
                    <a:cxn ang="T140">
                      <a:pos x="T68" y="T69"/>
                    </a:cxn>
                    <a:cxn ang="T141">
                      <a:pos x="T70" y="T71"/>
                    </a:cxn>
                    <a:cxn ang="T142">
                      <a:pos x="T72" y="T73"/>
                    </a:cxn>
                    <a:cxn ang="T143">
                      <a:pos x="T74" y="T75"/>
                    </a:cxn>
                    <a:cxn ang="T144">
                      <a:pos x="T76" y="T77"/>
                    </a:cxn>
                    <a:cxn ang="T145">
                      <a:pos x="T78" y="T79"/>
                    </a:cxn>
                    <a:cxn ang="T146">
                      <a:pos x="T80" y="T81"/>
                    </a:cxn>
                    <a:cxn ang="T147">
                      <a:pos x="T82" y="T83"/>
                    </a:cxn>
                    <a:cxn ang="T148">
                      <a:pos x="T84" y="T85"/>
                    </a:cxn>
                    <a:cxn ang="T149">
                      <a:pos x="T86" y="T87"/>
                    </a:cxn>
                    <a:cxn ang="T150">
                      <a:pos x="T88" y="T89"/>
                    </a:cxn>
                    <a:cxn ang="T151">
                      <a:pos x="T90" y="T91"/>
                    </a:cxn>
                    <a:cxn ang="T152">
                      <a:pos x="T92" y="T93"/>
                    </a:cxn>
                    <a:cxn ang="T153">
                      <a:pos x="T94" y="T95"/>
                    </a:cxn>
                    <a:cxn ang="T154">
                      <a:pos x="T96" y="T97"/>
                    </a:cxn>
                    <a:cxn ang="T155">
                      <a:pos x="T98" y="T99"/>
                    </a:cxn>
                    <a:cxn ang="T156">
                      <a:pos x="T100" y="T101"/>
                    </a:cxn>
                    <a:cxn ang="T157">
                      <a:pos x="T102" y="T103"/>
                    </a:cxn>
                    <a:cxn ang="T158">
                      <a:pos x="T104" y="T105"/>
                    </a:cxn>
                  </a:cxnLst>
                  <a:rect l="0" t="0" r="r" b="b"/>
                  <a:pathLst>
                    <a:path w="1474" h="907">
                      <a:moveTo>
                        <a:pt x="1474" y="567"/>
                      </a:moveTo>
                      <a:lnTo>
                        <a:pt x="1474" y="623"/>
                      </a:lnTo>
                      <a:lnTo>
                        <a:pt x="1417" y="623"/>
                      </a:lnTo>
                      <a:lnTo>
                        <a:pt x="1417" y="737"/>
                      </a:lnTo>
                      <a:lnTo>
                        <a:pt x="1191" y="737"/>
                      </a:lnTo>
                      <a:lnTo>
                        <a:pt x="1191" y="907"/>
                      </a:lnTo>
                      <a:lnTo>
                        <a:pt x="907" y="907"/>
                      </a:lnTo>
                      <a:lnTo>
                        <a:pt x="907" y="850"/>
                      </a:lnTo>
                      <a:lnTo>
                        <a:pt x="737" y="850"/>
                      </a:lnTo>
                      <a:lnTo>
                        <a:pt x="737" y="794"/>
                      </a:lnTo>
                      <a:lnTo>
                        <a:pt x="510" y="794"/>
                      </a:lnTo>
                      <a:lnTo>
                        <a:pt x="510" y="737"/>
                      </a:lnTo>
                      <a:lnTo>
                        <a:pt x="454" y="737"/>
                      </a:lnTo>
                      <a:lnTo>
                        <a:pt x="454" y="623"/>
                      </a:lnTo>
                      <a:lnTo>
                        <a:pt x="283" y="623"/>
                      </a:lnTo>
                      <a:lnTo>
                        <a:pt x="283" y="680"/>
                      </a:lnTo>
                      <a:lnTo>
                        <a:pt x="170" y="680"/>
                      </a:lnTo>
                      <a:lnTo>
                        <a:pt x="170" y="737"/>
                      </a:lnTo>
                      <a:lnTo>
                        <a:pt x="0" y="737"/>
                      </a:lnTo>
                      <a:lnTo>
                        <a:pt x="0" y="567"/>
                      </a:lnTo>
                      <a:lnTo>
                        <a:pt x="113" y="567"/>
                      </a:lnTo>
                      <a:lnTo>
                        <a:pt x="113" y="510"/>
                      </a:lnTo>
                      <a:lnTo>
                        <a:pt x="227" y="510"/>
                      </a:lnTo>
                      <a:lnTo>
                        <a:pt x="227" y="340"/>
                      </a:lnTo>
                      <a:lnTo>
                        <a:pt x="283" y="340"/>
                      </a:lnTo>
                      <a:lnTo>
                        <a:pt x="283" y="170"/>
                      </a:lnTo>
                      <a:lnTo>
                        <a:pt x="227" y="170"/>
                      </a:lnTo>
                      <a:lnTo>
                        <a:pt x="227" y="113"/>
                      </a:lnTo>
                      <a:lnTo>
                        <a:pt x="170" y="113"/>
                      </a:lnTo>
                      <a:lnTo>
                        <a:pt x="170" y="0"/>
                      </a:lnTo>
                      <a:lnTo>
                        <a:pt x="227" y="0"/>
                      </a:lnTo>
                      <a:lnTo>
                        <a:pt x="227" y="56"/>
                      </a:lnTo>
                      <a:lnTo>
                        <a:pt x="340" y="56"/>
                      </a:lnTo>
                      <a:lnTo>
                        <a:pt x="340" y="113"/>
                      </a:lnTo>
                      <a:lnTo>
                        <a:pt x="454" y="113"/>
                      </a:lnTo>
                      <a:lnTo>
                        <a:pt x="454" y="56"/>
                      </a:lnTo>
                      <a:lnTo>
                        <a:pt x="567" y="56"/>
                      </a:lnTo>
                      <a:lnTo>
                        <a:pt x="567" y="113"/>
                      </a:lnTo>
                      <a:lnTo>
                        <a:pt x="680" y="113"/>
                      </a:lnTo>
                      <a:lnTo>
                        <a:pt x="680" y="170"/>
                      </a:lnTo>
                      <a:lnTo>
                        <a:pt x="737" y="170"/>
                      </a:lnTo>
                      <a:lnTo>
                        <a:pt x="737" y="113"/>
                      </a:lnTo>
                      <a:lnTo>
                        <a:pt x="1077" y="113"/>
                      </a:lnTo>
                      <a:lnTo>
                        <a:pt x="1077" y="170"/>
                      </a:lnTo>
                      <a:lnTo>
                        <a:pt x="1247" y="170"/>
                      </a:lnTo>
                      <a:lnTo>
                        <a:pt x="1247" y="227"/>
                      </a:lnTo>
                      <a:lnTo>
                        <a:pt x="1304" y="227"/>
                      </a:lnTo>
                      <a:lnTo>
                        <a:pt x="1304" y="283"/>
                      </a:lnTo>
                      <a:lnTo>
                        <a:pt x="1361" y="283"/>
                      </a:lnTo>
                      <a:lnTo>
                        <a:pt x="1361" y="453"/>
                      </a:lnTo>
                      <a:lnTo>
                        <a:pt x="1417" y="453"/>
                      </a:lnTo>
                      <a:lnTo>
                        <a:pt x="1417" y="567"/>
                      </a:lnTo>
                      <a:lnTo>
                        <a:pt x="1474" y="567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  <p:sp>
              <p:nvSpPr>
                <p:cNvPr id="7221" name="Freeform 987"/>
                <p:cNvSpPr>
                  <a:spLocks/>
                </p:cNvSpPr>
                <p:nvPr/>
              </p:nvSpPr>
              <p:spPr bwMode="auto">
                <a:xfrm>
                  <a:off x="4691063" y="3630613"/>
                  <a:ext cx="539750" cy="449262"/>
                </a:xfrm>
                <a:custGeom>
                  <a:avLst/>
                  <a:gdLst>
                    <a:gd name="T0" fmla="*/ 358775 w 340"/>
                    <a:gd name="T1" fmla="*/ 0 h 283"/>
                    <a:gd name="T2" fmla="*/ 0 w 340"/>
                    <a:gd name="T3" fmla="*/ 0 h 283"/>
                    <a:gd name="T4" fmla="*/ 0 w 340"/>
                    <a:gd name="T5" fmla="*/ 360362 h 283"/>
                    <a:gd name="T6" fmla="*/ 179388 w 340"/>
                    <a:gd name="T7" fmla="*/ 360362 h 283"/>
                    <a:gd name="T8" fmla="*/ 179388 w 340"/>
                    <a:gd name="T9" fmla="*/ 449262 h 283"/>
                    <a:gd name="T10" fmla="*/ 269875 w 340"/>
                    <a:gd name="T11" fmla="*/ 449262 h 283"/>
                    <a:gd name="T12" fmla="*/ 269875 w 340"/>
                    <a:gd name="T13" fmla="*/ 360362 h 283"/>
                    <a:gd name="T14" fmla="*/ 539750 w 340"/>
                    <a:gd name="T15" fmla="*/ 360362 h 283"/>
                    <a:gd name="T16" fmla="*/ 539750 w 340"/>
                    <a:gd name="T17" fmla="*/ 179387 h 283"/>
                    <a:gd name="T18" fmla="*/ 449263 w 340"/>
                    <a:gd name="T19" fmla="*/ 179387 h 283"/>
                    <a:gd name="T20" fmla="*/ 449263 w 340"/>
                    <a:gd name="T21" fmla="*/ 90487 h 283"/>
                    <a:gd name="T22" fmla="*/ 358775 w 340"/>
                    <a:gd name="T23" fmla="*/ 90487 h 283"/>
                    <a:gd name="T24" fmla="*/ 358775 w 340"/>
                    <a:gd name="T25" fmla="*/ 0 h 283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</a:gdLst>
                  <a:ahLst/>
                  <a:cxnLst>
                    <a:cxn ang="T26">
                      <a:pos x="T0" y="T1"/>
                    </a:cxn>
                    <a:cxn ang="T27">
                      <a:pos x="T2" y="T3"/>
                    </a:cxn>
                    <a:cxn ang="T28">
                      <a:pos x="T4" y="T5"/>
                    </a:cxn>
                    <a:cxn ang="T29">
                      <a:pos x="T6" y="T7"/>
                    </a:cxn>
                    <a:cxn ang="T30">
                      <a:pos x="T8" y="T9"/>
                    </a:cxn>
                    <a:cxn ang="T31">
                      <a:pos x="T10" y="T11"/>
                    </a:cxn>
                    <a:cxn ang="T32">
                      <a:pos x="T12" y="T13"/>
                    </a:cxn>
                    <a:cxn ang="T33">
                      <a:pos x="T14" y="T15"/>
                    </a:cxn>
                    <a:cxn ang="T34">
                      <a:pos x="T16" y="T17"/>
                    </a:cxn>
                    <a:cxn ang="T35">
                      <a:pos x="T18" y="T19"/>
                    </a:cxn>
                    <a:cxn ang="T36">
                      <a:pos x="T20" y="T21"/>
                    </a:cxn>
                    <a:cxn ang="T37">
                      <a:pos x="T22" y="T23"/>
                    </a:cxn>
                    <a:cxn ang="T38">
                      <a:pos x="T24" y="T25"/>
                    </a:cxn>
                  </a:cxnLst>
                  <a:rect l="0" t="0" r="r" b="b"/>
                  <a:pathLst>
                    <a:path w="340" h="283">
                      <a:moveTo>
                        <a:pt x="226" y="0"/>
                      </a:moveTo>
                      <a:lnTo>
                        <a:pt x="0" y="0"/>
                      </a:lnTo>
                      <a:lnTo>
                        <a:pt x="0" y="227"/>
                      </a:lnTo>
                      <a:lnTo>
                        <a:pt x="113" y="227"/>
                      </a:lnTo>
                      <a:lnTo>
                        <a:pt x="113" y="283"/>
                      </a:lnTo>
                      <a:lnTo>
                        <a:pt x="170" y="283"/>
                      </a:lnTo>
                      <a:lnTo>
                        <a:pt x="170" y="227"/>
                      </a:lnTo>
                      <a:lnTo>
                        <a:pt x="340" y="227"/>
                      </a:lnTo>
                      <a:lnTo>
                        <a:pt x="340" y="113"/>
                      </a:lnTo>
                      <a:lnTo>
                        <a:pt x="283" y="113"/>
                      </a:lnTo>
                      <a:lnTo>
                        <a:pt x="283" y="57"/>
                      </a:lnTo>
                      <a:lnTo>
                        <a:pt x="226" y="57"/>
                      </a:lnTo>
                      <a:lnTo>
                        <a:pt x="226" y="0"/>
                      </a:lnTo>
                      <a:close/>
                    </a:path>
                  </a:pathLst>
                </a:custGeom>
                <a:ln w="3175">
                  <a:headEnd/>
                  <a:tailEnd/>
                </a:ln>
              </p:spPr>
              <p:style>
                <a:lnRef idx="2">
                  <a:schemeClr val="accent3">
                    <a:shade val="50000"/>
                  </a:schemeClr>
                </a:lnRef>
                <a:fillRef idx="1">
                  <a:schemeClr val="accent3"/>
                </a:fillRef>
                <a:effectRef idx="0">
                  <a:schemeClr val="accent3"/>
                </a:effectRef>
                <a:fontRef idx="minor">
                  <a:schemeClr val="lt1"/>
                </a:fontRef>
              </p:style>
              <p:txBody>
                <a:bodyPr/>
                <a:lstStyle/>
                <a:p>
                  <a:endParaRPr lang="ja-JP" altLang="en-US" sz="1283"/>
                </a:p>
              </p:txBody>
            </p:sp>
          </p:grp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A80A4F6D-CF6E-4CA0-A44E-63738FB65871}"/>
                </a:ext>
              </a:extLst>
            </p:cNvPr>
            <p:cNvGrpSpPr/>
            <p:nvPr/>
          </p:nvGrpSpPr>
          <p:grpSpPr>
            <a:xfrm>
              <a:off x="709578" y="4200532"/>
              <a:ext cx="3857887" cy="2507477"/>
              <a:chOff x="709578" y="4200532"/>
              <a:chExt cx="3857887" cy="2507477"/>
            </a:xfrm>
          </p:grpSpPr>
          <p:sp>
            <p:nvSpPr>
              <p:cNvPr id="5" name="正方形/長方形 4">
                <a:extLst>
                  <a:ext uri="{FF2B5EF4-FFF2-40B4-BE49-F238E27FC236}">
                    <a16:creationId xmlns:a16="http://schemas.microsoft.com/office/drawing/2014/main" id="{78877819-7C79-44AE-A1C6-6EB96EFB0A9D}"/>
                  </a:ext>
                </a:extLst>
              </p:cNvPr>
              <p:cNvSpPr/>
              <p:nvPr/>
            </p:nvSpPr>
            <p:spPr>
              <a:xfrm>
                <a:off x="1261691" y="5015751"/>
                <a:ext cx="69164" cy="69164"/>
              </a:xfrm>
              <a:prstGeom prst="rect">
                <a:avLst/>
              </a:pr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67" name="正方形/長方形 166">
                <a:extLst>
                  <a:ext uri="{FF2B5EF4-FFF2-40B4-BE49-F238E27FC236}">
                    <a16:creationId xmlns:a16="http://schemas.microsoft.com/office/drawing/2014/main" id="{7B1389C2-5315-4474-A8C4-F817973E2C7A}"/>
                  </a:ext>
                </a:extLst>
              </p:cNvPr>
              <p:cNvSpPr/>
              <p:nvPr/>
            </p:nvSpPr>
            <p:spPr>
              <a:xfrm>
                <a:off x="1134691" y="5442108"/>
                <a:ext cx="69164" cy="69164"/>
              </a:xfrm>
              <a:prstGeom prst="rect">
                <a:avLst/>
              </a:pr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71" name="正方形/長方形 170">
                <a:extLst>
                  <a:ext uri="{FF2B5EF4-FFF2-40B4-BE49-F238E27FC236}">
                    <a16:creationId xmlns:a16="http://schemas.microsoft.com/office/drawing/2014/main" id="{A0794F8F-F9E8-40D9-BDFD-51BAA4C6AAD4}"/>
                  </a:ext>
                </a:extLst>
              </p:cNvPr>
              <p:cNvSpPr/>
              <p:nvPr/>
            </p:nvSpPr>
            <p:spPr>
              <a:xfrm>
                <a:off x="1275865" y="5238001"/>
                <a:ext cx="69164" cy="69164"/>
              </a:xfrm>
              <a:prstGeom prst="rect">
                <a:avLst/>
              </a:pr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72" name="正方形/長方形 171">
                <a:extLst>
                  <a:ext uri="{FF2B5EF4-FFF2-40B4-BE49-F238E27FC236}">
                    <a16:creationId xmlns:a16="http://schemas.microsoft.com/office/drawing/2014/main" id="{44DC5418-5C9D-46AE-AD9E-F2CCA14AF93D}"/>
                  </a:ext>
                </a:extLst>
              </p:cNvPr>
              <p:cNvSpPr/>
              <p:nvPr/>
            </p:nvSpPr>
            <p:spPr>
              <a:xfrm>
                <a:off x="1204427" y="5307737"/>
                <a:ext cx="69164" cy="133561"/>
              </a:xfrm>
              <a:prstGeom prst="rect">
                <a:avLst/>
              </a:pr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73" name="正方形/長方形 172">
                <a:extLst>
                  <a:ext uri="{FF2B5EF4-FFF2-40B4-BE49-F238E27FC236}">
                    <a16:creationId xmlns:a16="http://schemas.microsoft.com/office/drawing/2014/main" id="{5878B054-6344-4280-88B7-4F8C5D2DFDAD}"/>
                  </a:ext>
                </a:extLst>
              </p:cNvPr>
              <p:cNvSpPr/>
              <p:nvPr/>
            </p:nvSpPr>
            <p:spPr>
              <a:xfrm>
                <a:off x="1034338" y="5645647"/>
                <a:ext cx="69164" cy="133561"/>
              </a:xfrm>
              <a:prstGeom prst="rect">
                <a:avLst/>
              </a:pr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76" name="正方形/長方形 175">
                <a:extLst>
                  <a:ext uri="{FF2B5EF4-FFF2-40B4-BE49-F238E27FC236}">
                    <a16:creationId xmlns:a16="http://schemas.microsoft.com/office/drawing/2014/main" id="{F8196B69-A098-4FA4-825D-1B4617410921}"/>
                  </a:ext>
                </a:extLst>
              </p:cNvPr>
              <p:cNvSpPr/>
              <p:nvPr/>
            </p:nvSpPr>
            <p:spPr>
              <a:xfrm>
                <a:off x="1608106" y="5915522"/>
                <a:ext cx="141736" cy="133561"/>
              </a:xfrm>
              <a:prstGeom prst="rect">
                <a:avLst/>
              </a:pr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77" name="正方形/長方形 176">
                <a:extLst>
                  <a:ext uri="{FF2B5EF4-FFF2-40B4-BE49-F238E27FC236}">
                    <a16:creationId xmlns:a16="http://schemas.microsoft.com/office/drawing/2014/main" id="{F0E2A1D2-2528-40E9-B5D0-1DEEFD8F39C3}"/>
                  </a:ext>
                </a:extLst>
              </p:cNvPr>
              <p:cNvSpPr/>
              <p:nvPr/>
            </p:nvSpPr>
            <p:spPr>
              <a:xfrm>
                <a:off x="1790094" y="6377127"/>
                <a:ext cx="69164" cy="133561"/>
              </a:xfrm>
              <a:prstGeom prst="rect">
                <a:avLst/>
              </a:pr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78" name="正方形/長方形 177">
                <a:extLst>
                  <a:ext uri="{FF2B5EF4-FFF2-40B4-BE49-F238E27FC236}">
                    <a16:creationId xmlns:a16="http://schemas.microsoft.com/office/drawing/2014/main" id="{920A9B3B-CB37-41A1-8759-EAF149284802}"/>
                  </a:ext>
                </a:extLst>
              </p:cNvPr>
              <p:cNvSpPr/>
              <p:nvPr/>
            </p:nvSpPr>
            <p:spPr>
              <a:xfrm>
                <a:off x="2824237" y="6377127"/>
                <a:ext cx="69164" cy="133561"/>
              </a:xfrm>
              <a:prstGeom prst="rect">
                <a:avLst/>
              </a:pr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84" name="フリーフォーム: 図形 183">
                <a:extLst>
                  <a:ext uri="{FF2B5EF4-FFF2-40B4-BE49-F238E27FC236}">
                    <a16:creationId xmlns:a16="http://schemas.microsoft.com/office/drawing/2014/main" id="{9EB14D92-3780-4A48-ADC4-9DDD97FFA3E0}"/>
                  </a:ext>
                </a:extLst>
              </p:cNvPr>
              <p:cNvSpPr/>
              <p:nvPr/>
            </p:nvSpPr>
            <p:spPr>
              <a:xfrm>
                <a:off x="1415251" y="4428795"/>
                <a:ext cx="143395" cy="269779"/>
              </a:xfrm>
              <a:custGeom>
                <a:avLst/>
                <a:gdLst>
                  <a:gd name="connsiteX0" fmla="*/ 6513 w 200753"/>
                  <a:gd name="connsiteY0" fmla="*/ 0 h 377690"/>
                  <a:gd name="connsiteX1" fmla="*/ 103343 w 200753"/>
                  <a:gd name="connsiteY1" fmla="*/ 0 h 377690"/>
                  <a:gd name="connsiteX2" fmla="*/ 103343 w 200753"/>
                  <a:gd name="connsiteY2" fmla="*/ 190705 h 377690"/>
                  <a:gd name="connsiteX3" fmla="*/ 103923 w 200753"/>
                  <a:gd name="connsiteY3" fmla="*/ 190705 h 377690"/>
                  <a:gd name="connsiteX4" fmla="*/ 103923 w 200753"/>
                  <a:gd name="connsiteY4" fmla="*/ 92927 h 377690"/>
                  <a:gd name="connsiteX5" fmla="*/ 200753 w 200753"/>
                  <a:gd name="connsiteY5" fmla="*/ 92927 h 377690"/>
                  <a:gd name="connsiteX6" fmla="*/ 200753 w 200753"/>
                  <a:gd name="connsiteY6" fmla="*/ 220503 h 377690"/>
                  <a:gd name="connsiteX7" fmla="*/ 198430 w 200753"/>
                  <a:gd name="connsiteY7" fmla="*/ 220503 h 377690"/>
                  <a:gd name="connsiteX8" fmla="*/ 198430 w 200753"/>
                  <a:gd name="connsiteY8" fmla="*/ 377690 h 377690"/>
                  <a:gd name="connsiteX9" fmla="*/ 0 w 200753"/>
                  <a:gd name="connsiteY9" fmla="*/ 377690 h 377690"/>
                  <a:gd name="connsiteX10" fmla="*/ 0 w 200753"/>
                  <a:gd name="connsiteY10" fmla="*/ 190705 h 377690"/>
                  <a:gd name="connsiteX11" fmla="*/ 6513 w 200753"/>
                  <a:gd name="connsiteY11" fmla="*/ 190705 h 377690"/>
                  <a:gd name="connsiteX0" fmla="*/ 6513 w 200753"/>
                  <a:gd name="connsiteY0" fmla="*/ 0 h 377690"/>
                  <a:gd name="connsiteX1" fmla="*/ 103343 w 200753"/>
                  <a:gd name="connsiteY1" fmla="*/ 0 h 377690"/>
                  <a:gd name="connsiteX2" fmla="*/ 103343 w 200753"/>
                  <a:gd name="connsiteY2" fmla="*/ 190705 h 377690"/>
                  <a:gd name="connsiteX3" fmla="*/ 103923 w 200753"/>
                  <a:gd name="connsiteY3" fmla="*/ 92927 h 377690"/>
                  <a:gd name="connsiteX4" fmla="*/ 200753 w 200753"/>
                  <a:gd name="connsiteY4" fmla="*/ 92927 h 377690"/>
                  <a:gd name="connsiteX5" fmla="*/ 200753 w 200753"/>
                  <a:gd name="connsiteY5" fmla="*/ 220503 h 377690"/>
                  <a:gd name="connsiteX6" fmla="*/ 198430 w 200753"/>
                  <a:gd name="connsiteY6" fmla="*/ 220503 h 377690"/>
                  <a:gd name="connsiteX7" fmla="*/ 198430 w 200753"/>
                  <a:gd name="connsiteY7" fmla="*/ 377690 h 377690"/>
                  <a:gd name="connsiteX8" fmla="*/ 0 w 200753"/>
                  <a:gd name="connsiteY8" fmla="*/ 377690 h 377690"/>
                  <a:gd name="connsiteX9" fmla="*/ 0 w 200753"/>
                  <a:gd name="connsiteY9" fmla="*/ 190705 h 377690"/>
                  <a:gd name="connsiteX10" fmla="*/ 6513 w 200753"/>
                  <a:gd name="connsiteY10" fmla="*/ 190705 h 377690"/>
                  <a:gd name="connsiteX11" fmla="*/ 6513 w 200753"/>
                  <a:gd name="connsiteY11" fmla="*/ 0 h 377690"/>
                  <a:gd name="connsiteX0" fmla="*/ 6513 w 200753"/>
                  <a:gd name="connsiteY0" fmla="*/ 0 h 377690"/>
                  <a:gd name="connsiteX1" fmla="*/ 103343 w 200753"/>
                  <a:gd name="connsiteY1" fmla="*/ 0 h 377690"/>
                  <a:gd name="connsiteX2" fmla="*/ 103343 w 200753"/>
                  <a:gd name="connsiteY2" fmla="*/ 190705 h 377690"/>
                  <a:gd name="connsiteX3" fmla="*/ 103923 w 200753"/>
                  <a:gd name="connsiteY3" fmla="*/ 92927 h 377690"/>
                  <a:gd name="connsiteX4" fmla="*/ 200753 w 200753"/>
                  <a:gd name="connsiteY4" fmla="*/ 92927 h 377690"/>
                  <a:gd name="connsiteX5" fmla="*/ 200753 w 200753"/>
                  <a:gd name="connsiteY5" fmla="*/ 220503 h 377690"/>
                  <a:gd name="connsiteX6" fmla="*/ 198430 w 200753"/>
                  <a:gd name="connsiteY6" fmla="*/ 220503 h 377690"/>
                  <a:gd name="connsiteX7" fmla="*/ 198430 w 200753"/>
                  <a:gd name="connsiteY7" fmla="*/ 377690 h 377690"/>
                  <a:gd name="connsiteX8" fmla="*/ 0 w 200753"/>
                  <a:gd name="connsiteY8" fmla="*/ 377690 h 377690"/>
                  <a:gd name="connsiteX9" fmla="*/ 0 w 200753"/>
                  <a:gd name="connsiteY9" fmla="*/ 190705 h 377690"/>
                  <a:gd name="connsiteX10" fmla="*/ 6513 w 200753"/>
                  <a:gd name="connsiteY10" fmla="*/ 0 h 377690"/>
                  <a:gd name="connsiteX0" fmla="*/ 6513 w 200753"/>
                  <a:gd name="connsiteY0" fmla="*/ 0 h 377690"/>
                  <a:gd name="connsiteX1" fmla="*/ 103343 w 200753"/>
                  <a:gd name="connsiteY1" fmla="*/ 0 h 377690"/>
                  <a:gd name="connsiteX2" fmla="*/ 103343 w 200753"/>
                  <a:gd name="connsiteY2" fmla="*/ 190705 h 377690"/>
                  <a:gd name="connsiteX3" fmla="*/ 103923 w 200753"/>
                  <a:gd name="connsiteY3" fmla="*/ 92927 h 377690"/>
                  <a:gd name="connsiteX4" fmla="*/ 200753 w 200753"/>
                  <a:gd name="connsiteY4" fmla="*/ 92927 h 377690"/>
                  <a:gd name="connsiteX5" fmla="*/ 200753 w 200753"/>
                  <a:gd name="connsiteY5" fmla="*/ 220503 h 377690"/>
                  <a:gd name="connsiteX6" fmla="*/ 198430 w 200753"/>
                  <a:gd name="connsiteY6" fmla="*/ 220503 h 377690"/>
                  <a:gd name="connsiteX7" fmla="*/ 198430 w 200753"/>
                  <a:gd name="connsiteY7" fmla="*/ 377690 h 377690"/>
                  <a:gd name="connsiteX8" fmla="*/ 0 w 200753"/>
                  <a:gd name="connsiteY8" fmla="*/ 377690 h 377690"/>
                  <a:gd name="connsiteX9" fmla="*/ 6513 w 200753"/>
                  <a:gd name="connsiteY9" fmla="*/ 0 h 377690"/>
                  <a:gd name="connsiteX0" fmla="*/ 6513 w 200753"/>
                  <a:gd name="connsiteY0" fmla="*/ 0 h 377690"/>
                  <a:gd name="connsiteX1" fmla="*/ 103343 w 200753"/>
                  <a:gd name="connsiteY1" fmla="*/ 0 h 377690"/>
                  <a:gd name="connsiteX2" fmla="*/ 103923 w 200753"/>
                  <a:gd name="connsiteY2" fmla="*/ 92927 h 377690"/>
                  <a:gd name="connsiteX3" fmla="*/ 200753 w 200753"/>
                  <a:gd name="connsiteY3" fmla="*/ 92927 h 377690"/>
                  <a:gd name="connsiteX4" fmla="*/ 200753 w 200753"/>
                  <a:gd name="connsiteY4" fmla="*/ 220503 h 377690"/>
                  <a:gd name="connsiteX5" fmla="*/ 198430 w 200753"/>
                  <a:gd name="connsiteY5" fmla="*/ 220503 h 377690"/>
                  <a:gd name="connsiteX6" fmla="*/ 198430 w 200753"/>
                  <a:gd name="connsiteY6" fmla="*/ 377690 h 377690"/>
                  <a:gd name="connsiteX7" fmla="*/ 0 w 200753"/>
                  <a:gd name="connsiteY7" fmla="*/ 377690 h 377690"/>
                  <a:gd name="connsiteX8" fmla="*/ 6513 w 200753"/>
                  <a:gd name="connsiteY8" fmla="*/ 0 h 377690"/>
                  <a:gd name="connsiteX0" fmla="*/ 6513 w 200753"/>
                  <a:gd name="connsiteY0" fmla="*/ 0 h 377690"/>
                  <a:gd name="connsiteX1" fmla="*/ 103343 w 200753"/>
                  <a:gd name="connsiteY1" fmla="*/ 0 h 377690"/>
                  <a:gd name="connsiteX2" fmla="*/ 103923 w 200753"/>
                  <a:gd name="connsiteY2" fmla="*/ 92927 h 377690"/>
                  <a:gd name="connsiteX3" fmla="*/ 200753 w 200753"/>
                  <a:gd name="connsiteY3" fmla="*/ 92927 h 377690"/>
                  <a:gd name="connsiteX4" fmla="*/ 200753 w 200753"/>
                  <a:gd name="connsiteY4" fmla="*/ 220503 h 377690"/>
                  <a:gd name="connsiteX5" fmla="*/ 198430 w 200753"/>
                  <a:gd name="connsiteY5" fmla="*/ 377690 h 377690"/>
                  <a:gd name="connsiteX6" fmla="*/ 0 w 200753"/>
                  <a:gd name="connsiteY6" fmla="*/ 377690 h 377690"/>
                  <a:gd name="connsiteX7" fmla="*/ 6513 w 200753"/>
                  <a:gd name="connsiteY7" fmla="*/ 0 h 377690"/>
                  <a:gd name="connsiteX0" fmla="*/ 6513 w 200753"/>
                  <a:gd name="connsiteY0" fmla="*/ 0 h 377690"/>
                  <a:gd name="connsiteX1" fmla="*/ 103343 w 200753"/>
                  <a:gd name="connsiteY1" fmla="*/ 0 h 377690"/>
                  <a:gd name="connsiteX2" fmla="*/ 103923 w 200753"/>
                  <a:gd name="connsiteY2" fmla="*/ 92927 h 377690"/>
                  <a:gd name="connsiteX3" fmla="*/ 200753 w 200753"/>
                  <a:gd name="connsiteY3" fmla="*/ 92927 h 377690"/>
                  <a:gd name="connsiteX4" fmla="*/ 198430 w 200753"/>
                  <a:gd name="connsiteY4" fmla="*/ 377690 h 377690"/>
                  <a:gd name="connsiteX5" fmla="*/ 0 w 200753"/>
                  <a:gd name="connsiteY5" fmla="*/ 377690 h 377690"/>
                  <a:gd name="connsiteX6" fmla="*/ 6513 w 200753"/>
                  <a:gd name="connsiteY6" fmla="*/ 0 h 3776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0753" h="377690">
                    <a:moveTo>
                      <a:pt x="6513" y="0"/>
                    </a:moveTo>
                    <a:lnTo>
                      <a:pt x="103343" y="0"/>
                    </a:lnTo>
                    <a:cubicBezTo>
                      <a:pt x="103536" y="30976"/>
                      <a:pt x="103730" y="61951"/>
                      <a:pt x="103923" y="92927"/>
                    </a:cubicBezTo>
                    <a:lnTo>
                      <a:pt x="200753" y="92927"/>
                    </a:lnTo>
                    <a:cubicBezTo>
                      <a:pt x="199979" y="187848"/>
                      <a:pt x="199204" y="282769"/>
                      <a:pt x="198430" y="377690"/>
                    </a:cubicBezTo>
                    <a:lnTo>
                      <a:pt x="0" y="377690"/>
                    </a:lnTo>
                    <a:lnTo>
                      <a:pt x="6513" y="0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89" name="フリーフォーム: 図形 188">
                <a:extLst>
                  <a:ext uri="{FF2B5EF4-FFF2-40B4-BE49-F238E27FC236}">
                    <a16:creationId xmlns:a16="http://schemas.microsoft.com/office/drawing/2014/main" id="{28802109-55CE-4BF9-8729-EB59973F8039}"/>
                  </a:ext>
                </a:extLst>
              </p:cNvPr>
              <p:cNvSpPr/>
              <p:nvPr/>
            </p:nvSpPr>
            <p:spPr>
              <a:xfrm>
                <a:off x="2812536" y="4443232"/>
                <a:ext cx="259179" cy="327519"/>
              </a:xfrm>
              <a:custGeom>
                <a:avLst/>
                <a:gdLst>
                  <a:gd name="connsiteX0" fmla="*/ 0 w 362850"/>
                  <a:gd name="connsiteY0" fmla="*/ 0 h 458527"/>
                  <a:gd name="connsiteX1" fmla="*/ 181082 w 362850"/>
                  <a:gd name="connsiteY1" fmla="*/ 0 h 458527"/>
                  <a:gd name="connsiteX2" fmla="*/ 181082 w 362850"/>
                  <a:gd name="connsiteY2" fmla="*/ 88166 h 458527"/>
                  <a:gd name="connsiteX3" fmla="*/ 269658 w 362850"/>
                  <a:gd name="connsiteY3" fmla="*/ 88166 h 458527"/>
                  <a:gd name="connsiteX4" fmla="*/ 269658 w 362850"/>
                  <a:gd name="connsiteY4" fmla="*/ 185997 h 458527"/>
                  <a:gd name="connsiteX5" fmla="*/ 362850 w 362850"/>
                  <a:gd name="connsiteY5" fmla="*/ 185997 h 458527"/>
                  <a:gd name="connsiteX6" fmla="*/ 362850 w 362850"/>
                  <a:gd name="connsiteY6" fmla="*/ 372982 h 458527"/>
                  <a:gd name="connsiteX7" fmla="*/ 274496 w 362850"/>
                  <a:gd name="connsiteY7" fmla="*/ 372982 h 458527"/>
                  <a:gd name="connsiteX8" fmla="*/ 274496 w 362850"/>
                  <a:gd name="connsiteY8" fmla="*/ 458527 h 458527"/>
                  <a:gd name="connsiteX9" fmla="*/ 177666 w 362850"/>
                  <a:gd name="connsiteY9" fmla="*/ 458527 h 458527"/>
                  <a:gd name="connsiteX10" fmla="*/ 177666 w 362850"/>
                  <a:gd name="connsiteY10" fmla="*/ 275151 h 458527"/>
                  <a:gd name="connsiteX11" fmla="*/ 88576 w 362850"/>
                  <a:gd name="connsiteY11" fmla="*/ 275151 h 458527"/>
                  <a:gd name="connsiteX12" fmla="*/ 88576 w 362850"/>
                  <a:gd name="connsiteY12" fmla="*/ 186985 h 458527"/>
                  <a:gd name="connsiteX13" fmla="*/ 0 w 362850"/>
                  <a:gd name="connsiteY13" fmla="*/ 186985 h 4585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62850" h="458527">
                    <a:moveTo>
                      <a:pt x="0" y="0"/>
                    </a:moveTo>
                    <a:lnTo>
                      <a:pt x="181082" y="0"/>
                    </a:lnTo>
                    <a:lnTo>
                      <a:pt x="181082" y="88166"/>
                    </a:lnTo>
                    <a:lnTo>
                      <a:pt x="269658" y="88166"/>
                    </a:lnTo>
                    <a:lnTo>
                      <a:pt x="269658" y="185997"/>
                    </a:lnTo>
                    <a:lnTo>
                      <a:pt x="362850" y="185997"/>
                    </a:lnTo>
                    <a:lnTo>
                      <a:pt x="362850" y="372982"/>
                    </a:lnTo>
                    <a:lnTo>
                      <a:pt x="274496" y="372982"/>
                    </a:lnTo>
                    <a:lnTo>
                      <a:pt x="274496" y="458527"/>
                    </a:lnTo>
                    <a:lnTo>
                      <a:pt x="177666" y="458527"/>
                    </a:lnTo>
                    <a:lnTo>
                      <a:pt x="177666" y="275151"/>
                    </a:lnTo>
                    <a:lnTo>
                      <a:pt x="88576" y="275151"/>
                    </a:lnTo>
                    <a:lnTo>
                      <a:pt x="88576" y="186985"/>
                    </a:lnTo>
                    <a:lnTo>
                      <a:pt x="0" y="18698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93" name="フリーフォーム: 図形 192">
                <a:extLst>
                  <a:ext uri="{FF2B5EF4-FFF2-40B4-BE49-F238E27FC236}">
                    <a16:creationId xmlns:a16="http://schemas.microsoft.com/office/drawing/2014/main" id="{8F93A723-E2FD-4D40-82FB-6EC3BD22B919}"/>
                  </a:ext>
                </a:extLst>
              </p:cNvPr>
              <p:cNvSpPr/>
              <p:nvPr/>
            </p:nvSpPr>
            <p:spPr>
              <a:xfrm>
                <a:off x="3841875" y="5872239"/>
                <a:ext cx="137194" cy="268376"/>
              </a:xfrm>
              <a:custGeom>
                <a:avLst/>
                <a:gdLst>
                  <a:gd name="connsiteX0" fmla="*/ 0 w 192072"/>
                  <a:gd name="connsiteY0" fmla="*/ 0 h 375727"/>
                  <a:gd name="connsiteX1" fmla="*/ 96830 w 192072"/>
                  <a:gd name="connsiteY1" fmla="*/ 0 h 375727"/>
                  <a:gd name="connsiteX2" fmla="*/ 96830 w 192072"/>
                  <a:gd name="connsiteY2" fmla="*/ 188742 h 375727"/>
                  <a:gd name="connsiteX3" fmla="*/ 192072 w 192072"/>
                  <a:gd name="connsiteY3" fmla="*/ 188742 h 375727"/>
                  <a:gd name="connsiteX4" fmla="*/ 192072 w 192072"/>
                  <a:gd name="connsiteY4" fmla="*/ 375727 h 375727"/>
                  <a:gd name="connsiteX5" fmla="*/ 95242 w 192072"/>
                  <a:gd name="connsiteY5" fmla="*/ 375727 h 375727"/>
                  <a:gd name="connsiteX6" fmla="*/ 95242 w 192072"/>
                  <a:gd name="connsiteY6" fmla="*/ 282235 h 375727"/>
                  <a:gd name="connsiteX7" fmla="*/ 0 w 192072"/>
                  <a:gd name="connsiteY7" fmla="*/ 282235 h 3757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92072" h="375727">
                    <a:moveTo>
                      <a:pt x="0" y="0"/>
                    </a:moveTo>
                    <a:lnTo>
                      <a:pt x="96830" y="0"/>
                    </a:lnTo>
                    <a:lnTo>
                      <a:pt x="96830" y="188742"/>
                    </a:lnTo>
                    <a:lnTo>
                      <a:pt x="192072" y="188742"/>
                    </a:lnTo>
                    <a:lnTo>
                      <a:pt x="192072" y="375727"/>
                    </a:lnTo>
                    <a:lnTo>
                      <a:pt x="95242" y="375727"/>
                    </a:lnTo>
                    <a:lnTo>
                      <a:pt x="95242" y="282235"/>
                    </a:lnTo>
                    <a:lnTo>
                      <a:pt x="0" y="28223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97" name="正方形/長方形 196">
                <a:extLst>
                  <a:ext uri="{FF2B5EF4-FFF2-40B4-BE49-F238E27FC236}">
                    <a16:creationId xmlns:a16="http://schemas.microsoft.com/office/drawing/2014/main" id="{CBED51ED-7377-43E9-8B51-2ED807B4C045}"/>
                  </a:ext>
                </a:extLst>
              </p:cNvPr>
              <p:cNvSpPr/>
              <p:nvPr/>
            </p:nvSpPr>
            <p:spPr>
              <a:xfrm>
                <a:off x="4012255" y="4657570"/>
                <a:ext cx="69164" cy="66539"/>
              </a:xfrm>
              <a:prstGeom prst="rect">
                <a:avLst/>
              </a:pr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199" name="正方形/長方形 198">
                <a:extLst>
                  <a:ext uri="{FF2B5EF4-FFF2-40B4-BE49-F238E27FC236}">
                    <a16:creationId xmlns:a16="http://schemas.microsoft.com/office/drawing/2014/main" id="{F0D84415-B54A-4E01-8759-9C3E57FBDCA5}"/>
                  </a:ext>
                </a:extLst>
              </p:cNvPr>
              <p:cNvSpPr/>
              <p:nvPr/>
            </p:nvSpPr>
            <p:spPr>
              <a:xfrm>
                <a:off x="3943091" y="4519792"/>
                <a:ext cx="69164" cy="133561"/>
              </a:xfrm>
              <a:prstGeom prst="rect">
                <a:avLst/>
              </a:pr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sp>
            <p:nvSpPr>
              <p:cNvPr id="201" name="フリーフォーム: 図形 200">
                <a:extLst>
                  <a:ext uri="{FF2B5EF4-FFF2-40B4-BE49-F238E27FC236}">
                    <a16:creationId xmlns:a16="http://schemas.microsoft.com/office/drawing/2014/main" id="{FDEF6049-512B-4B1A-B4DB-49FA0EE63970}"/>
                  </a:ext>
                </a:extLst>
              </p:cNvPr>
              <p:cNvSpPr/>
              <p:nvPr/>
            </p:nvSpPr>
            <p:spPr>
              <a:xfrm>
                <a:off x="3943091" y="4795624"/>
                <a:ext cx="138329" cy="133561"/>
              </a:xfrm>
              <a:custGeom>
                <a:avLst/>
                <a:gdLst>
                  <a:gd name="connsiteX0" fmla="*/ 96830 w 193660"/>
                  <a:gd name="connsiteY0" fmla="*/ 0 h 186985"/>
                  <a:gd name="connsiteX1" fmla="*/ 193660 w 193660"/>
                  <a:gd name="connsiteY1" fmla="*/ 0 h 186985"/>
                  <a:gd name="connsiteX2" fmla="*/ 193660 w 193660"/>
                  <a:gd name="connsiteY2" fmla="*/ 90365 h 186985"/>
                  <a:gd name="connsiteX3" fmla="*/ 193660 w 193660"/>
                  <a:gd name="connsiteY3" fmla="*/ 183519 h 186985"/>
                  <a:gd name="connsiteX4" fmla="*/ 193660 w 193660"/>
                  <a:gd name="connsiteY4" fmla="*/ 186985 h 186985"/>
                  <a:gd name="connsiteX5" fmla="*/ 96830 w 193660"/>
                  <a:gd name="connsiteY5" fmla="*/ 186985 h 186985"/>
                  <a:gd name="connsiteX6" fmla="*/ 96830 w 193660"/>
                  <a:gd name="connsiteY6" fmla="*/ 183519 h 186985"/>
                  <a:gd name="connsiteX7" fmla="*/ 0 w 193660"/>
                  <a:gd name="connsiteY7" fmla="*/ 183519 h 186985"/>
                  <a:gd name="connsiteX8" fmla="*/ 0 w 193660"/>
                  <a:gd name="connsiteY8" fmla="*/ 90365 h 186985"/>
                  <a:gd name="connsiteX9" fmla="*/ 96830 w 193660"/>
                  <a:gd name="connsiteY9" fmla="*/ 90365 h 186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93660" h="186985">
                    <a:moveTo>
                      <a:pt x="96830" y="0"/>
                    </a:moveTo>
                    <a:lnTo>
                      <a:pt x="193660" y="0"/>
                    </a:lnTo>
                    <a:lnTo>
                      <a:pt x="193660" y="90365"/>
                    </a:lnTo>
                    <a:lnTo>
                      <a:pt x="193660" y="183519"/>
                    </a:lnTo>
                    <a:lnTo>
                      <a:pt x="193660" y="186985"/>
                    </a:lnTo>
                    <a:lnTo>
                      <a:pt x="96830" y="186985"/>
                    </a:lnTo>
                    <a:lnTo>
                      <a:pt x="96830" y="183519"/>
                    </a:lnTo>
                    <a:lnTo>
                      <a:pt x="0" y="183519"/>
                    </a:lnTo>
                    <a:lnTo>
                      <a:pt x="0" y="90365"/>
                    </a:lnTo>
                    <a:lnTo>
                      <a:pt x="96830" y="90365"/>
                    </a:lnTo>
                    <a:close/>
                  </a:path>
                </a:pathLst>
              </a:custGeom>
              <a:ln w="3175">
                <a:headEnd/>
                <a:tailEnd/>
              </a:ln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 sz="1283"/>
              </a:p>
            </p:txBody>
          </p:sp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1F91549D-AA28-485F-B225-BE49561E3F4E}"/>
                  </a:ext>
                </a:extLst>
              </p:cNvPr>
              <p:cNvGrpSpPr/>
              <p:nvPr/>
            </p:nvGrpSpPr>
            <p:grpSpPr>
              <a:xfrm>
                <a:off x="709578" y="4200532"/>
                <a:ext cx="3857887" cy="2507477"/>
                <a:chOff x="709578" y="4200532"/>
                <a:chExt cx="3857887" cy="2507477"/>
              </a:xfrm>
            </p:grpSpPr>
            <p:sp>
              <p:nvSpPr>
                <p:cNvPr id="163" name="正方形/長方形 162">
                  <a:extLst>
                    <a:ext uri="{FF2B5EF4-FFF2-40B4-BE49-F238E27FC236}">
                      <a16:creationId xmlns:a16="http://schemas.microsoft.com/office/drawing/2014/main" id="{EF2AAEFF-6A3B-4A8D-B562-A9C3AFEC79E1}"/>
                    </a:ext>
                  </a:extLst>
                </p:cNvPr>
                <p:cNvSpPr/>
                <p:nvPr/>
              </p:nvSpPr>
              <p:spPr>
                <a:xfrm>
                  <a:off x="709578" y="4200532"/>
                  <a:ext cx="3857887" cy="2507477"/>
                </a:xfrm>
                <a:prstGeom prst="rect">
                  <a:avLst/>
                </a:prstGeom>
                <a:noFill/>
                <a:ln w="3175">
                  <a:solidFill>
                    <a:schemeClr val="tx1"/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65314" tIns="32657" rIns="65314" bIns="32657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sz="1283" dirty="0"/>
                </a:p>
              </p:txBody>
            </p:sp>
            <p:cxnSp>
              <p:nvCxnSpPr>
                <p:cNvPr id="8" name="直線コネクタ 7">
                  <a:extLst>
                    <a:ext uri="{FF2B5EF4-FFF2-40B4-BE49-F238E27FC236}">
                      <a16:creationId xmlns:a16="http://schemas.microsoft.com/office/drawing/2014/main" id="{DD345A34-C38C-43CA-AA12-8AFFA9F2421E}"/>
                    </a:ext>
                  </a:extLst>
                </p:cNvPr>
                <p:cNvCxnSpPr/>
                <p:nvPr/>
              </p:nvCxnSpPr>
              <p:spPr>
                <a:xfrm>
                  <a:off x="2316617" y="4200532"/>
                  <a:ext cx="0" cy="2507477"/>
                </a:xfrm>
                <a:prstGeom prst="line">
                  <a:avLst/>
                </a:prstGeom>
                <a:noFill/>
                <a:ln w="3175">
                  <a:solidFill>
                    <a:schemeClr val="tx1"/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</p:cxnSp>
            <p:cxnSp>
              <p:nvCxnSpPr>
                <p:cNvPr id="139" name="直線コネクタ 138">
                  <a:extLst>
                    <a:ext uri="{FF2B5EF4-FFF2-40B4-BE49-F238E27FC236}">
                      <a16:creationId xmlns:a16="http://schemas.microsoft.com/office/drawing/2014/main" id="{4C72E6BE-2F32-4040-B0E5-26563F4C2D76}"/>
                    </a:ext>
                  </a:extLst>
                </p:cNvPr>
                <p:cNvCxnSpPr/>
                <p:nvPr/>
              </p:nvCxnSpPr>
              <p:spPr>
                <a:xfrm>
                  <a:off x="3415575" y="4200532"/>
                  <a:ext cx="0" cy="2507477"/>
                </a:xfrm>
                <a:prstGeom prst="line">
                  <a:avLst/>
                </a:prstGeom>
                <a:noFill/>
                <a:ln w="3175">
                  <a:solidFill>
                    <a:schemeClr val="tx1"/>
                  </a:solidFill>
                  <a:prstDash val="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</p:cxnSp>
          </p:grpSp>
        </p:grpSp>
      </p:grpSp>
      <p:sp>
        <p:nvSpPr>
          <p:cNvPr id="141" name="テキスト ボックス 140">
            <a:extLst>
              <a:ext uri="{FF2B5EF4-FFF2-40B4-BE49-F238E27FC236}">
                <a16:creationId xmlns:a16="http://schemas.microsoft.com/office/drawing/2014/main" id="{18727CEA-3C46-445A-8279-048C8380AE0E}"/>
              </a:ext>
            </a:extLst>
          </p:cNvPr>
          <p:cNvSpPr txBox="1"/>
          <p:nvPr/>
        </p:nvSpPr>
        <p:spPr>
          <a:xfrm>
            <a:off x="6748248" y="124843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東京都</a:t>
            </a:r>
          </a:p>
        </p:txBody>
      </p:sp>
      <p:sp>
        <p:nvSpPr>
          <p:cNvPr id="142" name="テキスト ボックス 141">
            <a:extLst>
              <a:ext uri="{FF2B5EF4-FFF2-40B4-BE49-F238E27FC236}">
                <a16:creationId xmlns:a16="http://schemas.microsoft.com/office/drawing/2014/main" id="{53D4B55C-8B05-4549-8642-21CD47954331}"/>
              </a:ext>
            </a:extLst>
          </p:cNvPr>
          <p:cNvSpPr txBox="1"/>
          <p:nvPr/>
        </p:nvSpPr>
        <p:spPr>
          <a:xfrm>
            <a:off x="6712970" y="547144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43" name="直線コネクタ 142">
            <a:extLst>
              <a:ext uri="{FF2B5EF4-FFF2-40B4-BE49-F238E27FC236}">
                <a16:creationId xmlns:a16="http://schemas.microsoft.com/office/drawing/2014/main" id="{7958A1FC-1CF7-420F-9A83-F5149890C23F}"/>
              </a:ext>
            </a:extLst>
          </p:cNvPr>
          <p:cNvCxnSpPr/>
          <p:nvPr/>
        </p:nvCxnSpPr>
        <p:spPr>
          <a:xfrm>
            <a:off x="6739859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4" name="グループ化 143">
            <a:extLst>
              <a:ext uri="{FF2B5EF4-FFF2-40B4-BE49-F238E27FC236}">
                <a16:creationId xmlns:a16="http://schemas.microsoft.com/office/drawing/2014/main" id="{7540A87E-240D-4FA8-8A0F-EFDFB9E29DA5}"/>
              </a:ext>
            </a:extLst>
          </p:cNvPr>
          <p:cNvGrpSpPr/>
          <p:nvPr/>
        </p:nvGrpSpPr>
        <p:grpSpPr>
          <a:xfrm>
            <a:off x="2578785" y="48741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155A3038-B4EA-4E78-A817-C32D3F80D28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八丈村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46" name="四角形: 上の 2 つの角を丸める 145">
              <a:extLst>
                <a:ext uri="{FF2B5EF4-FFF2-40B4-BE49-F238E27FC236}">
                  <a16:creationId xmlns:a16="http://schemas.microsoft.com/office/drawing/2014/main" id="{89BFBC9F-3249-490F-84D3-727569240B8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7" name="グループ化 146">
            <a:extLst>
              <a:ext uri="{FF2B5EF4-FFF2-40B4-BE49-F238E27FC236}">
                <a16:creationId xmlns:a16="http://schemas.microsoft.com/office/drawing/2014/main" id="{DDD926FF-DE9B-4F42-B8AE-B97744B0FE08}"/>
              </a:ext>
            </a:extLst>
          </p:cNvPr>
          <p:cNvGrpSpPr/>
          <p:nvPr/>
        </p:nvGrpSpPr>
        <p:grpSpPr>
          <a:xfrm>
            <a:off x="2578785" y="58640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8" name="四角形: 上の 2 つの角を丸める 147">
              <a:extLst>
                <a:ext uri="{FF2B5EF4-FFF2-40B4-BE49-F238E27FC236}">
                  <a16:creationId xmlns:a16="http://schemas.microsoft.com/office/drawing/2014/main" id="{0F73817D-36D2-4C16-A0A2-021408D75E4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青ヶ島村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DCA71E94-A4BC-42B9-B54A-20DB1841775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0" name="グループ化 149">
            <a:extLst>
              <a:ext uri="{FF2B5EF4-FFF2-40B4-BE49-F238E27FC236}">
                <a16:creationId xmlns:a16="http://schemas.microsoft.com/office/drawing/2014/main" id="{727D1FD0-8418-4E7D-BAFF-9AC6607EDEED}"/>
              </a:ext>
            </a:extLst>
          </p:cNvPr>
          <p:cNvGrpSpPr/>
          <p:nvPr/>
        </p:nvGrpSpPr>
        <p:grpSpPr>
          <a:xfrm>
            <a:off x="3752397" y="500460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FCC8D23D-60C2-49A5-BCFA-FE85B6F0B46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小笠原村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52" name="四角形: 上の 2 つの角を丸める 151">
              <a:extLst>
                <a:ext uri="{FF2B5EF4-FFF2-40B4-BE49-F238E27FC236}">
                  <a16:creationId xmlns:a16="http://schemas.microsoft.com/office/drawing/2014/main" id="{FEFAAB23-C1DD-4829-8E40-D3250A5AED1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3" name="グループ化 152">
            <a:extLst>
              <a:ext uri="{FF2B5EF4-FFF2-40B4-BE49-F238E27FC236}">
                <a16:creationId xmlns:a16="http://schemas.microsoft.com/office/drawing/2014/main" id="{32757408-2ACB-4C0E-AFA8-BA2BC450BFA1}"/>
              </a:ext>
            </a:extLst>
          </p:cNvPr>
          <p:cNvGrpSpPr/>
          <p:nvPr/>
        </p:nvGrpSpPr>
        <p:grpSpPr>
          <a:xfrm>
            <a:off x="609514" y="438031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DCD40023-E1BB-4FB6-A495-3F1D78E5294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大島町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09C762A9-ADA5-4A48-9A98-71F7A1B2091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35D14B9B-95D6-4059-9A10-9B50BD3702FD}"/>
              </a:ext>
            </a:extLst>
          </p:cNvPr>
          <p:cNvGrpSpPr/>
          <p:nvPr/>
        </p:nvGrpSpPr>
        <p:grpSpPr>
          <a:xfrm>
            <a:off x="1619273" y="207683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546958A0-B5DD-4705-B7A4-3338DD3E8CF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檜原村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0" name="四角形: 上の 2 つの角を丸める 169">
              <a:extLst>
                <a:ext uri="{FF2B5EF4-FFF2-40B4-BE49-F238E27FC236}">
                  <a16:creationId xmlns:a16="http://schemas.microsoft.com/office/drawing/2014/main" id="{A9339FEF-00EE-4315-A116-74B1CEC7D9D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4" name="グループ化 173">
            <a:extLst>
              <a:ext uri="{FF2B5EF4-FFF2-40B4-BE49-F238E27FC236}">
                <a16:creationId xmlns:a16="http://schemas.microsoft.com/office/drawing/2014/main" id="{7FA559D3-D034-4F20-9140-E8BA78FBBA69}"/>
              </a:ext>
            </a:extLst>
          </p:cNvPr>
          <p:cNvGrpSpPr/>
          <p:nvPr/>
        </p:nvGrpSpPr>
        <p:grpSpPr>
          <a:xfrm>
            <a:off x="7036615" y="40457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07C21F32-4B30-40A7-8EB7-F6C7FB2C90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大田区</a:t>
              </a:r>
            </a:p>
          </p:txBody>
        </p:sp>
        <p:sp>
          <p:nvSpPr>
            <p:cNvPr id="179" name="四角形: 上の 2 つの角を丸める 178">
              <a:extLst>
                <a:ext uri="{FF2B5EF4-FFF2-40B4-BE49-F238E27FC236}">
                  <a16:creationId xmlns:a16="http://schemas.microsoft.com/office/drawing/2014/main" id="{1E62BAC2-5470-416C-BCAB-66865C9AD65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4E54552F-B003-45AF-8CF9-E2BE0FA97DB2}"/>
              </a:ext>
            </a:extLst>
          </p:cNvPr>
          <p:cNvGrpSpPr/>
          <p:nvPr/>
        </p:nvGrpSpPr>
        <p:grpSpPr>
          <a:xfrm>
            <a:off x="8902432" y="263040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C19EB421-4FA5-48A4-920C-475E2A6CFDB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江戸川区</a:t>
              </a:r>
            </a:p>
          </p:txBody>
        </p:sp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B91BDCD4-074C-4345-86E7-7517ED9AA2B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3" name="グループ化 182">
            <a:extLst>
              <a:ext uri="{FF2B5EF4-FFF2-40B4-BE49-F238E27FC236}">
                <a16:creationId xmlns:a16="http://schemas.microsoft.com/office/drawing/2014/main" id="{D70DF5F8-F886-44BB-A2B5-65B54694B276}"/>
              </a:ext>
            </a:extLst>
          </p:cNvPr>
          <p:cNvGrpSpPr/>
          <p:nvPr/>
        </p:nvGrpSpPr>
        <p:grpSpPr>
          <a:xfrm>
            <a:off x="2902571" y="72994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5" name="四角形: 上の 2 つの角を丸める 184">
              <a:extLst>
                <a:ext uri="{FF2B5EF4-FFF2-40B4-BE49-F238E27FC236}">
                  <a16:creationId xmlns:a16="http://schemas.microsoft.com/office/drawing/2014/main" id="{53065CCB-BB69-40AA-B14E-79B07A26EA2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青梅市</a:t>
              </a:r>
            </a:p>
          </p:txBody>
        </p:sp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7CEFCF95-A322-4F93-AAE6-22D3A61D84F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7" name="グループ化 186">
            <a:extLst>
              <a:ext uri="{FF2B5EF4-FFF2-40B4-BE49-F238E27FC236}">
                <a16:creationId xmlns:a16="http://schemas.microsoft.com/office/drawing/2014/main" id="{D9FA0559-126F-4401-96D4-158DE3B0CF2B}"/>
              </a:ext>
            </a:extLst>
          </p:cNvPr>
          <p:cNvGrpSpPr/>
          <p:nvPr/>
        </p:nvGrpSpPr>
        <p:grpSpPr>
          <a:xfrm>
            <a:off x="4741024" y="404732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31421D58-D134-4312-B7E5-946C59156F5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町田市</a:t>
              </a:r>
            </a:p>
          </p:txBody>
        </p:sp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8E411345-19F1-46CB-B419-C300E5D6F72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0EDD73EA-0583-4457-8520-53E7D3B2D2DA}"/>
              </a:ext>
            </a:extLst>
          </p:cNvPr>
          <p:cNvGrpSpPr/>
          <p:nvPr/>
        </p:nvGrpSpPr>
        <p:grpSpPr>
          <a:xfrm>
            <a:off x="1507347" y="557713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2" name="四角形: 上の 2 つの角を丸める 191">
              <a:extLst>
                <a:ext uri="{FF2B5EF4-FFF2-40B4-BE49-F238E27FC236}">
                  <a16:creationId xmlns:a16="http://schemas.microsoft.com/office/drawing/2014/main" id="{A8BAECB8-8447-46B8-AB72-E145E35236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三宅村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94" name="四角形: 上の 2 つの角を丸める 193">
              <a:extLst>
                <a:ext uri="{FF2B5EF4-FFF2-40B4-BE49-F238E27FC236}">
                  <a16:creationId xmlns:a16="http://schemas.microsoft.com/office/drawing/2014/main" id="{9E8576A7-8551-4AC3-99D5-FDC43A5F2AD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5" name="グループ化 194">
            <a:extLst>
              <a:ext uri="{FF2B5EF4-FFF2-40B4-BE49-F238E27FC236}">
                <a16:creationId xmlns:a16="http://schemas.microsoft.com/office/drawing/2014/main" id="{6ECAF3D4-06E9-4B5A-8BFD-FC1158F662A6}"/>
              </a:ext>
            </a:extLst>
          </p:cNvPr>
          <p:cNvGrpSpPr/>
          <p:nvPr/>
        </p:nvGrpSpPr>
        <p:grpSpPr>
          <a:xfrm>
            <a:off x="328145" y="577506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5461DCF4-3822-48D9-9438-DDB404035CF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神津島村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98" name="四角形: 上の 2 つの角を丸める 197">
              <a:extLst>
                <a:ext uri="{FF2B5EF4-FFF2-40B4-BE49-F238E27FC236}">
                  <a16:creationId xmlns:a16="http://schemas.microsoft.com/office/drawing/2014/main" id="{40E98599-F856-47B0-8DDC-46492F724B9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0" name="グループ化 199">
            <a:extLst>
              <a:ext uri="{FF2B5EF4-FFF2-40B4-BE49-F238E27FC236}">
                <a16:creationId xmlns:a16="http://schemas.microsoft.com/office/drawing/2014/main" id="{FB9CEBA8-A219-4A0E-B71C-A008E986AFF4}"/>
              </a:ext>
            </a:extLst>
          </p:cNvPr>
          <p:cNvGrpSpPr/>
          <p:nvPr/>
        </p:nvGrpSpPr>
        <p:grpSpPr>
          <a:xfrm>
            <a:off x="1473579" y="459543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791F0E6D-B7D9-4D18-9F6A-B74079D7D89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利島村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25324B92-869C-4382-A62B-D9F82CDD013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4" name="グループ化 203">
            <a:extLst>
              <a:ext uri="{FF2B5EF4-FFF2-40B4-BE49-F238E27FC236}">
                <a16:creationId xmlns:a16="http://schemas.microsoft.com/office/drawing/2014/main" id="{707E0A7D-FB10-4C0F-A955-22F778A67F73}"/>
              </a:ext>
            </a:extLst>
          </p:cNvPr>
          <p:cNvGrpSpPr/>
          <p:nvPr/>
        </p:nvGrpSpPr>
        <p:grpSpPr>
          <a:xfrm>
            <a:off x="1299407" y="5085290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3142BBB8-46F5-4701-ACCB-FBAD462E49C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新島村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6" name="四角形: 上の 2 つの角を丸める 205">
              <a:extLst>
                <a:ext uri="{FF2B5EF4-FFF2-40B4-BE49-F238E27FC236}">
                  <a16:creationId xmlns:a16="http://schemas.microsoft.com/office/drawing/2014/main" id="{DA7F0365-5D80-4118-B7FD-56645A5AD37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7" name="グループ化 206">
            <a:extLst>
              <a:ext uri="{FF2B5EF4-FFF2-40B4-BE49-F238E27FC236}">
                <a16:creationId xmlns:a16="http://schemas.microsoft.com/office/drawing/2014/main" id="{8DA018A4-C789-4F1E-A9CE-4E75B2FB147F}"/>
              </a:ext>
            </a:extLst>
          </p:cNvPr>
          <p:cNvGrpSpPr/>
          <p:nvPr/>
        </p:nvGrpSpPr>
        <p:grpSpPr>
          <a:xfrm>
            <a:off x="995719" y="62955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F286E7CC-6E0E-420E-8ADC-D73AE6872E3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御蔵島村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E032521D-4E54-4765-BAEA-7C5D219D622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C49C7745-0707-4110-8A0F-560BCA88F241}"/>
              </a:ext>
            </a:extLst>
          </p:cNvPr>
          <p:cNvGrpSpPr/>
          <p:nvPr/>
        </p:nvGrpSpPr>
        <p:grpSpPr>
          <a:xfrm>
            <a:off x="8581569" y="357425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EAA94ABC-EB7B-49E0-A3FB-017EA096238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江東区</a:t>
              </a:r>
            </a:p>
          </p:txBody>
        </p:sp>
        <p:sp>
          <p:nvSpPr>
            <p:cNvPr id="266" name="四角形: 上の 2 つの角を丸める 265">
              <a:extLst>
                <a:ext uri="{FF2B5EF4-FFF2-40B4-BE49-F238E27FC236}">
                  <a16:creationId xmlns:a16="http://schemas.microsoft.com/office/drawing/2014/main" id="{FF2B80CA-BFE8-4DD4-8981-11A6E0744B3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7" name="グループ化 266">
            <a:extLst>
              <a:ext uri="{FF2B5EF4-FFF2-40B4-BE49-F238E27FC236}">
                <a16:creationId xmlns:a16="http://schemas.microsoft.com/office/drawing/2014/main" id="{C562BA5F-11DD-4135-A4C7-4F4BFB3487D1}"/>
              </a:ext>
            </a:extLst>
          </p:cNvPr>
          <p:cNvGrpSpPr/>
          <p:nvPr/>
        </p:nvGrpSpPr>
        <p:grpSpPr>
          <a:xfrm>
            <a:off x="3932332" y="7366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68" name="四角形: 上の 2 つの角を丸める 267">
              <a:extLst>
                <a:ext uri="{FF2B5EF4-FFF2-40B4-BE49-F238E27FC236}">
                  <a16:creationId xmlns:a16="http://schemas.microsoft.com/office/drawing/2014/main" id="{75ABEEE2-3148-4235-A884-D91A9B33973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瑞穂町</a:t>
              </a:r>
            </a:p>
          </p:txBody>
        </p:sp>
        <p:sp>
          <p:nvSpPr>
            <p:cNvPr id="269" name="四角形: 上の 2 つの角を丸める 268">
              <a:extLst>
                <a:ext uri="{FF2B5EF4-FFF2-40B4-BE49-F238E27FC236}">
                  <a16:creationId xmlns:a16="http://schemas.microsoft.com/office/drawing/2014/main" id="{1B661A9D-9903-4DE7-9DA7-8191CE0CAE8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0" name="グループ化 269">
            <a:extLst>
              <a:ext uri="{FF2B5EF4-FFF2-40B4-BE49-F238E27FC236}">
                <a16:creationId xmlns:a16="http://schemas.microsoft.com/office/drawing/2014/main" id="{F64DF1C4-9C2F-45A4-A3AE-807CF271A331}"/>
              </a:ext>
            </a:extLst>
          </p:cNvPr>
          <p:cNvGrpSpPr/>
          <p:nvPr/>
        </p:nvGrpSpPr>
        <p:grpSpPr>
          <a:xfrm>
            <a:off x="2321772" y="15882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71" name="四角形: 上の 2 つの角を丸める 270">
              <a:extLst>
                <a:ext uri="{FF2B5EF4-FFF2-40B4-BE49-F238E27FC236}">
                  <a16:creationId xmlns:a16="http://schemas.microsoft.com/office/drawing/2014/main" id="{05061CF8-52CC-47A4-970F-EB20496CD46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日の出町</a:t>
              </a:r>
            </a:p>
          </p:txBody>
        </p:sp>
        <p:sp>
          <p:nvSpPr>
            <p:cNvPr id="272" name="四角形: 上の 2 つの角を丸める 271">
              <a:extLst>
                <a:ext uri="{FF2B5EF4-FFF2-40B4-BE49-F238E27FC236}">
                  <a16:creationId xmlns:a16="http://schemas.microsoft.com/office/drawing/2014/main" id="{0147F956-E080-4B1C-AADB-0C45BF5437A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3" name="グループ化 272">
            <a:extLst>
              <a:ext uri="{FF2B5EF4-FFF2-40B4-BE49-F238E27FC236}">
                <a16:creationId xmlns:a16="http://schemas.microsoft.com/office/drawing/2014/main" id="{A8B8B703-7666-406E-9001-4EE8FBF629C8}"/>
              </a:ext>
            </a:extLst>
          </p:cNvPr>
          <p:cNvGrpSpPr/>
          <p:nvPr/>
        </p:nvGrpSpPr>
        <p:grpSpPr>
          <a:xfrm>
            <a:off x="5388909" y="7617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74" name="四角形: 上の 2 つの角を丸める 273">
              <a:extLst>
                <a:ext uri="{FF2B5EF4-FFF2-40B4-BE49-F238E27FC236}">
                  <a16:creationId xmlns:a16="http://schemas.microsoft.com/office/drawing/2014/main" id="{74CD4A71-830A-4737-B2C4-54C9CE2FAE6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清瀬市</a:t>
              </a:r>
            </a:p>
          </p:txBody>
        </p:sp>
        <p:sp>
          <p:nvSpPr>
            <p:cNvPr id="275" name="四角形: 上の 2 つの角を丸める 274">
              <a:extLst>
                <a:ext uri="{FF2B5EF4-FFF2-40B4-BE49-F238E27FC236}">
                  <a16:creationId xmlns:a16="http://schemas.microsoft.com/office/drawing/2014/main" id="{A7E06C2E-FF31-4E8F-9279-CE95F725998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6" name="グループ化 275">
            <a:extLst>
              <a:ext uri="{FF2B5EF4-FFF2-40B4-BE49-F238E27FC236}">
                <a16:creationId xmlns:a16="http://schemas.microsoft.com/office/drawing/2014/main" id="{04D4F6E0-77C2-4032-9C97-CB22AA7950A6}"/>
              </a:ext>
            </a:extLst>
          </p:cNvPr>
          <p:cNvGrpSpPr/>
          <p:nvPr/>
        </p:nvGrpSpPr>
        <p:grpSpPr>
          <a:xfrm>
            <a:off x="8174286" y="121294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77" name="四角形: 上の 2 つの角を丸める 276">
              <a:extLst>
                <a:ext uri="{FF2B5EF4-FFF2-40B4-BE49-F238E27FC236}">
                  <a16:creationId xmlns:a16="http://schemas.microsoft.com/office/drawing/2014/main" id="{FD6043F4-0362-43AC-BD41-58C93AFC845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足立区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78" name="四角形: 上の 2 つの角を丸める 277">
              <a:extLst>
                <a:ext uri="{FF2B5EF4-FFF2-40B4-BE49-F238E27FC236}">
                  <a16:creationId xmlns:a16="http://schemas.microsoft.com/office/drawing/2014/main" id="{7B2B71EF-2B59-4D82-9C3B-8B08A8402C5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9" name="グループ化 278">
            <a:extLst>
              <a:ext uri="{FF2B5EF4-FFF2-40B4-BE49-F238E27FC236}">
                <a16:creationId xmlns:a16="http://schemas.microsoft.com/office/drawing/2014/main" id="{40ADCCF0-BABB-4761-BE88-6FC17F26C4B6}"/>
              </a:ext>
            </a:extLst>
          </p:cNvPr>
          <p:cNvGrpSpPr/>
          <p:nvPr/>
        </p:nvGrpSpPr>
        <p:grpSpPr>
          <a:xfrm>
            <a:off x="8902432" y="169243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0" name="四角形: 上の 2 つの角を丸める 279">
              <a:extLst>
                <a:ext uri="{FF2B5EF4-FFF2-40B4-BE49-F238E27FC236}">
                  <a16:creationId xmlns:a16="http://schemas.microsoft.com/office/drawing/2014/main" id="{914F73DA-B65A-4575-9683-2D9A9CE6573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葛飾区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8409F6F7-2A3C-4A56-A6F7-B3827FA70D2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2" name="グループ化 281">
            <a:extLst>
              <a:ext uri="{FF2B5EF4-FFF2-40B4-BE49-F238E27FC236}">
                <a16:creationId xmlns:a16="http://schemas.microsoft.com/office/drawing/2014/main" id="{98B25133-6C27-4B72-BEFB-F0440B3DC6A6}"/>
              </a:ext>
            </a:extLst>
          </p:cNvPr>
          <p:cNvGrpSpPr/>
          <p:nvPr/>
        </p:nvGrpSpPr>
        <p:grpSpPr>
          <a:xfrm>
            <a:off x="6638969" y="121294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3" name="四角形: 上の 2 つの角を丸める 282">
              <a:extLst>
                <a:ext uri="{FF2B5EF4-FFF2-40B4-BE49-F238E27FC236}">
                  <a16:creationId xmlns:a16="http://schemas.microsoft.com/office/drawing/2014/main" id="{1033DE0C-B13D-4380-A0B1-F28560B30C3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板橋区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D9A36039-73F4-4C1A-B47C-72C5A784375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5" name="グループ化 284">
            <a:extLst>
              <a:ext uri="{FF2B5EF4-FFF2-40B4-BE49-F238E27FC236}">
                <a16:creationId xmlns:a16="http://schemas.microsoft.com/office/drawing/2014/main" id="{0629F238-B827-4D43-BFD1-7D3A17F0D66C}"/>
              </a:ext>
            </a:extLst>
          </p:cNvPr>
          <p:cNvGrpSpPr/>
          <p:nvPr/>
        </p:nvGrpSpPr>
        <p:grpSpPr>
          <a:xfrm>
            <a:off x="6259375" y="169670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6" name="四角形: 上の 2 つの角を丸める 285">
              <a:extLst>
                <a:ext uri="{FF2B5EF4-FFF2-40B4-BE49-F238E27FC236}">
                  <a16:creationId xmlns:a16="http://schemas.microsoft.com/office/drawing/2014/main" id="{2AE60F0B-8FC7-45CE-8033-985552D3D46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中野区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87" name="四角形: 上の 2 つの角を丸める 286">
              <a:extLst>
                <a:ext uri="{FF2B5EF4-FFF2-40B4-BE49-F238E27FC236}">
                  <a16:creationId xmlns:a16="http://schemas.microsoft.com/office/drawing/2014/main" id="{06F8967C-4DED-413A-886C-A1D51725309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8" name="グループ化 287">
            <a:extLst>
              <a:ext uri="{FF2B5EF4-FFF2-40B4-BE49-F238E27FC236}">
                <a16:creationId xmlns:a16="http://schemas.microsoft.com/office/drawing/2014/main" id="{9CAB6A00-8E97-42AE-929F-405BD0BCB91E}"/>
              </a:ext>
            </a:extLst>
          </p:cNvPr>
          <p:cNvGrpSpPr/>
          <p:nvPr/>
        </p:nvGrpSpPr>
        <p:grpSpPr>
          <a:xfrm>
            <a:off x="4741024" y="35683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9" name="四角形: 上の 2 つの角を丸める 288">
              <a:extLst>
                <a:ext uri="{FF2B5EF4-FFF2-40B4-BE49-F238E27FC236}">
                  <a16:creationId xmlns:a16="http://schemas.microsoft.com/office/drawing/2014/main" id="{8928EE70-AAC6-4ABA-B730-CDA8CA4FDBA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多摩市</a:t>
              </a:r>
            </a:p>
          </p:txBody>
        </p:sp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5F3C2C18-726A-4F1B-8E83-24CFCD8C5BC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1" name="グループ化 290">
            <a:extLst>
              <a:ext uri="{FF2B5EF4-FFF2-40B4-BE49-F238E27FC236}">
                <a16:creationId xmlns:a16="http://schemas.microsoft.com/office/drawing/2014/main" id="{BA768030-55D0-41A0-9FF3-F9A767E7FF29}"/>
              </a:ext>
            </a:extLst>
          </p:cNvPr>
          <p:cNvGrpSpPr/>
          <p:nvPr/>
        </p:nvGrpSpPr>
        <p:grpSpPr>
          <a:xfrm>
            <a:off x="7404678" y="121294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2" name="四角形: 上の 2 つの角を丸める 291">
              <a:extLst>
                <a:ext uri="{FF2B5EF4-FFF2-40B4-BE49-F238E27FC236}">
                  <a16:creationId xmlns:a16="http://schemas.microsoft.com/office/drawing/2014/main" id="{2F55637A-A87D-469C-B2C1-1D12E712981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D54C80EC-A90E-499A-84DF-37B9EDA2FB2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4" name="グループ化 293">
            <a:extLst>
              <a:ext uri="{FF2B5EF4-FFF2-40B4-BE49-F238E27FC236}">
                <a16:creationId xmlns:a16="http://schemas.microsoft.com/office/drawing/2014/main" id="{89183B35-4F4D-48E6-9E9F-4FB36927E8AA}"/>
              </a:ext>
            </a:extLst>
          </p:cNvPr>
          <p:cNvGrpSpPr/>
          <p:nvPr/>
        </p:nvGrpSpPr>
        <p:grpSpPr>
          <a:xfrm>
            <a:off x="7051811" y="169670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5" name="四角形: 上の 2 つの角を丸める 294">
              <a:extLst>
                <a:ext uri="{FF2B5EF4-FFF2-40B4-BE49-F238E27FC236}">
                  <a16:creationId xmlns:a16="http://schemas.microsoft.com/office/drawing/2014/main" id="{37CA1A54-7786-4740-8B1F-8E51192AB58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豊島区</a:t>
              </a:r>
            </a:p>
          </p:txBody>
        </p:sp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E637378B-2EC7-4855-9102-006B6FCE799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7" name="グループ化 296">
            <a:extLst>
              <a:ext uri="{FF2B5EF4-FFF2-40B4-BE49-F238E27FC236}">
                <a16:creationId xmlns:a16="http://schemas.microsoft.com/office/drawing/2014/main" id="{A5A9E4E5-21C8-4C25-BA9A-E3E3C4BB3A83}"/>
              </a:ext>
            </a:extLst>
          </p:cNvPr>
          <p:cNvGrpSpPr/>
          <p:nvPr/>
        </p:nvGrpSpPr>
        <p:grpSpPr>
          <a:xfrm>
            <a:off x="7829051" y="169670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8" name="四角形: 上の 2 つの角を丸める 297">
              <a:extLst>
                <a:ext uri="{FF2B5EF4-FFF2-40B4-BE49-F238E27FC236}">
                  <a16:creationId xmlns:a16="http://schemas.microsoft.com/office/drawing/2014/main" id="{32DDAD5D-C904-4DBA-A7A1-382655CA658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荒川区</a:t>
              </a:r>
              <a:endParaRPr kumimoji="1" lang="ja-JP" altLang="en-US" sz="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99" name="四角形: 上の 2 つの角を丸める 298">
              <a:extLst>
                <a:ext uri="{FF2B5EF4-FFF2-40B4-BE49-F238E27FC236}">
                  <a16:creationId xmlns:a16="http://schemas.microsoft.com/office/drawing/2014/main" id="{A93D3453-3A89-44BA-93C1-68EDAFCD054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0" name="グループ化 299">
            <a:extLst>
              <a:ext uri="{FF2B5EF4-FFF2-40B4-BE49-F238E27FC236}">
                <a16:creationId xmlns:a16="http://schemas.microsoft.com/office/drawing/2014/main" id="{FCDD8361-8BFF-4518-B378-7FC11F7D104A}"/>
              </a:ext>
            </a:extLst>
          </p:cNvPr>
          <p:cNvGrpSpPr/>
          <p:nvPr/>
        </p:nvGrpSpPr>
        <p:grpSpPr>
          <a:xfrm>
            <a:off x="3167621" y="12293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1" name="四角形: 上の 2 つの角を丸める 300">
              <a:extLst>
                <a:ext uri="{FF2B5EF4-FFF2-40B4-BE49-F238E27FC236}">
                  <a16:creationId xmlns:a16="http://schemas.microsoft.com/office/drawing/2014/main" id="{3198F3A6-0F46-4F48-AAD5-7823625C6BF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羽村市</a:t>
              </a:r>
            </a:p>
          </p:txBody>
        </p:sp>
        <p:sp>
          <p:nvSpPr>
            <p:cNvPr id="302" name="四角形: 上の 2 つの角を丸める 301">
              <a:extLst>
                <a:ext uri="{FF2B5EF4-FFF2-40B4-BE49-F238E27FC236}">
                  <a16:creationId xmlns:a16="http://schemas.microsoft.com/office/drawing/2014/main" id="{BDDD10F5-16C6-4BC0-A809-5F898C30291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3" name="グループ化 302">
            <a:extLst>
              <a:ext uri="{FF2B5EF4-FFF2-40B4-BE49-F238E27FC236}">
                <a16:creationId xmlns:a16="http://schemas.microsoft.com/office/drawing/2014/main" id="{8241DF72-981E-4A0F-BF3E-98CCB608FD81}"/>
              </a:ext>
            </a:extLst>
          </p:cNvPr>
          <p:cNvGrpSpPr/>
          <p:nvPr/>
        </p:nvGrpSpPr>
        <p:grpSpPr>
          <a:xfrm>
            <a:off x="6282235" y="356410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1FE7B7D5-42EB-4DB6-B8AB-87FEBDC1DFB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世田谷区</a:t>
              </a:r>
            </a:p>
          </p:txBody>
        </p:sp>
        <p:sp>
          <p:nvSpPr>
            <p:cNvPr id="305" name="四角形: 上の 2 つの角を丸める 304">
              <a:extLst>
                <a:ext uri="{FF2B5EF4-FFF2-40B4-BE49-F238E27FC236}">
                  <a16:creationId xmlns:a16="http://schemas.microsoft.com/office/drawing/2014/main" id="{D4C843B8-F4A2-4342-A353-100606B2F09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6" name="グループ化 305">
            <a:extLst>
              <a:ext uri="{FF2B5EF4-FFF2-40B4-BE49-F238E27FC236}">
                <a16:creationId xmlns:a16="http://schemas.microsoft.com/office/drawing/2014/main" id="{0A5FA7C5-C11B-4E6B-BACC-83247110D827}"/>
              </a:ext>
            </a:extLst>
          </p:cNvPr>
          <p:cNvGrpSpPr/>
          <p:nvPr/>
        </p:nvGrpSpPr>
        <p:grpSpPr>
          <a:xfrm>
            <a:off x="5510644" y="35683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7" name="四角形: 上の 2 つの角を丸める 306">
              <a:extLst>
                <a:ext uri="{FF2B5EF4-FFF2-40B4-BE49-F238E27FC236}">
                  <a16:creationId xmlns:a16="http://schemas.microsoft.com/office/drawing/2014/main" id="{8F670BAE-82B4-4753-8711-E7321A694B7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稲城市</a:t>
              </a:r>
            </a:p>
          </p:txBody>
        </p:sp>
        <p:sp>
          <p:nvSpPr>
            <p:cNvPr id="308" name="四角形: 上の 2 つの角を丸める 307">
              <a:extLst>
                <a:ext uri="{FF2B5EF4-FFF2-40B4-BE49-F238E27FC236}">
                  <a16:creationId xmlns:a16="http://schemas.microsoft.com/office/drawing/2014/main" id="{492F3404-9EC4-4A7A-91C2-84CBE50D273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9" name="グループ化 308">
            <a:extLst>
              <a:ext uri="{FF2B5EF4-FFF2-40B4-BE49-F238E27FC236}">
                <a16:creationId xmlns:a16="http://schemas.microsoft.com/office/drawing/2014/main" id="{24AAFB41-8102-4A74-B1E4-E7D73361D0BB}"/>
              </a:ext>
            </a:extLst>
          </p:cNvPr>
          <p:cNvGrpSpPr/>
          <p:nvPr/>
        </p:nvGrpSpPr>
        <p:grpSpPr>
          <a:xfrm>
            <a:off x="7036615" y="356410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0" name="四角形: 上の 2 つの角を丸める 309">
              <a:extLst>
                <a:ext uri="{FF2B5EF4-FFF2-40B4-BE49-F238E27FC236}">
                  <a16:creationId xmlns:a16="http://schemas.microsoft.com/office/drawing/2014/main" id="{0D697685-47B8-41BB-BA6B-302E98C52E1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目黒区</a:t>
              </a:r>
            </a:p>
          </p:txBody>
        </p:sp>
        <p:sp>
          <p:nvSpPr>
            <p:cNvPr id="311" name="四角形: 上の 2 つの角を丸める 310">
              <a:extLst>
                <a:ext uri="{FF2B5EF4-FFF2-40B4-BE49-F238E27FC236}">
                  <a16:creationId xmlns:a16="http://schemas.microsoft.com/office/drawing/2014/main" id="{068E0CCB-730E-4D0B-A8D1-BA524EA0B66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2" name="グループ化 311">
            <a:extLst>
              <a:ext uri="{FF2B5EF4-FFF2-40B4-BE49-F238E27FC236}">
                <a16:creationId xmlns:a16="http://schemas.microsoft.com/office/drawing/2014/main" id="{2D743BD3-D264-4EDE-ACA5-3353BB1D2FD6}"/>
              </a:ext>
            </a:extLst>
          </p:cNvPr>
          <p:cNvGrpSpPr/>
          <p:nvPr/>
        </p:nvGrpSpPr>
        <p:grpSpPr>
          <a:xfrm>
            <a:off x="7813855" y="404417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3" name="四角形: 上の 2 つの角を丸める 312">
              <a:extLst>
                <a:ext uri="{FF2B5EF4-FFF2-40B4-BE49-F238E27FC236}">
                  <a16:creationId xmlns:a16="http://schemas.microsoft.com/office/drawing/2014/main" id="{330C504A-3091-47C7-A6E0-D15B5B18335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品川区</a:t>
              </a:r>
            </a:p>
          </p:txBody>
        </p:sp>
        <p:sp>
          <p:nvSpPr>
            <p:cNvPr id="314" name="四角形: 上の 2 つの角を丸める 313">
              <a:extLst>
                <a:ext uri="{FF2B5EF4-FFF2-40B4-BE49-F238E27FC236}">
                  <a16:creationId xmlns:a16="http://schemas.microsoft.com/office/drawing/2014/main" id="{B23C0512-26EE-4467-A8B5-B40910F7C86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5" name="グループ化 314">
            <a:extLst>
              <a:ext uri="{FF2B5EF4-FFF2-40B4-BE49-F238E27FC236}">
                <a16:creationId xmlns:a16="http://schemas.microsoft.com/office/drawing/2014/main" id="{A1AEA881-7358-4AFA-95D6-ABEA30932B5F}"/>
              </a:ext>
            </a:extLst>
          </p:cNvPr>
          <p:cNvGrpSpPr/>
          <p:nvPr/>
        </p:nvGrpSpPr>
        <p:grpSpPr>
          <a:xfrm>
            <a:off x="8581975" y="216558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6" name="四角形: 上の 2 つの角を丸める 315">
              <a:extLst>
                <a:ext uri="{FF2B5EF4-FFF2-40B4-BE49-F238E27FC236}">
                  <a16:creationId xmlns:a16="http://schemas.microsoft.com/office/drawing/2014/main" id="{63D64BB5-AE0D-427C-B5A5-98523D0DEA3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墨田区</a:t>
              </a:r>
            </a:p>
          </p:txBody>
        </p:sp>
        <p:sp>
          <p:nvSpPr>
            <p:cNvPr id="317" name="四角形: 上の 2 つの角を丸める 316">
              <a:extLst>
                <a:ext uri="{FF2B5EF4-FFF2-40B4-BE49-F238E27FC236}">
                  <a16:creationId xmlns:a16="http://schemas.microsoft.com/office/drawing/2014/main" id="{1B7D2B5D-2D32-46BC-8E35-AE41370565B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8" name="グループ化 317">
            <a:extLst>
              <a:ext uri="{FF2B5EF4-FFF2-40B4-BE49-F238E27FC236}">
                <a16:creationId xmlns:a16="http://schemas.microsoft.com/office/drawing/2014/main" id="{EE9AB0C5-770D-490E-A2E1-A8C3BC4C8A9E}"/>
              </a:ext>
            </a:extLst>
          </p:cNvPr>
          <p:cNvGrpSpPr/>
          <p:nvPr/>
        </p:nvGrpSpPr>
        <p:grpSpPr>
          <a:xfrm>
            <a:off x="7036615" y="309928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9" name="四角形: 上の 2 つの角を丸める 318">
              <a:extLst>
                <a:ext uri="{FF2B5EF4-FFF2-40B4-BE49-F238E27FC236}">
                  <a16:creationId xmlns:a16="http://schemas.microsoft.com/office/drawing/2014/main" id="{8117093B-8742-43DF-B5C9-1F47245C1A4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港区</a:t>
              </a:r>
            </a:p>
          </p:txBody>
        </p:sp>
        <p:sp>
          <p:nvSpPr>
            <p:cNvPr id="320" name="四角形: 上の 2 つの角を丸める 319">
              <a:extLst>
                <a:ext uri="{FF2B5EF4-FFF2-40B4-BE49-F238E27FC236}">
                  <a16:creationId xmlns:a16="http://schemas.microsoft.com/office/drawing/2014/main" id="{88CFCEC0-5A1B-4A77-9B4D-B0710D9B10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1" name="グループ化 320">
            <a:extLst>
              <a:ext uri="{FF2B5EF4-FFF2-40B4-BE49-F238E27FC236}">
                <a16:creationId xmlns:a16="http://schemas.microsoft.com/office/drawing/2014/main" id="{1F534F8F-B74C-4038-8410-D5FBC72ED384}"/>
              </a:ext>
            </a:extLst>
          </p:cNvPr>
          <p:cNvGrpSpPr/>
          <p:nvPr/>
        </p:nvGrpSpPr>
        <p:grpSpPr>
          <a:xfrm>
            <a:off x="7813855" y="355762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2" name="四角形: 上の 2 つの角を丸める 321">
              <a:extLst>
                <a:ext uri="{FF2B5EF4-FFF2-40B4-BE49-F238E27FC236}">
                  <a16:creationId xmlns:a16="http://schemas.microsoft.com/office/drawing/2014/main" id="{B2B095F6-6482-4D13-84F4-01D4D1A7BEC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中央区</a:t>
              </a:r>
            </a:p>
          </p:txBody>
        </p:sp>
        <p:sp>
          <p:nvSpPr>
            <p:cNvPr id="323" name="四角形: 上の 2 つの角を丸める 322">
              <a:extLst>
                <a:ext uri="{FF2B5EF4-FFF2-40B4-BE49-F238E27FC236}">
                  <a16:creationId xmlns:a16="http://schemas.microsoft.com/office/drawing/2014/main" id="{D50E5E50-D386-4D45-A327-E256AD83E68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4" name="グループ化 323">
            <a:extLst>
              <a:ext uri="{FF2B5EF4-FFF2-40B4-BE49-F238E27FC236}">
                <a16:creationId xmlns:a16="http://schemas.microsoft.com/office/drawing/2014/main" id="{D6A70E8D-0803-4A49-8AD4-B6FE9159720D}"/>
              </a:ext>
            </a:extLst>
          </p:cNvPr>
          <p:cNvGrpSpPr/>
          <p:nvPr/>
        </p:nvGrpSpPr>
        <p:grpSpPr>
          <a:xfrm>
            <a:off x="5335929" y="309943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5" name="四角形: 上の 2 つの角を丸める 324">
              <a:extLst>
                <a:ext uri="{FF2B5EF4-FFF2-40B4-BE49-F238E27FC236}">
                  <a16:creationId xmlns:a16="http://schemas.microsoft.com/office/drawing/2014/main" id="{79621C27-E72C-40CE-8D1E-9877D620FB6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調布市</a:t>
              </a:r>
            </a:p>
          </p:txBody>
        </p:sp>
        <p:sp>
          <p:nvSpPr>
            <p:cNvPr id="326" name="四角形: 上の 2 つの角を丸める 325">
              <a:extLst>
                <a:ext uri="{FF2B5EF4-FFF2-40B4-BE49-F238E27FC236}">
                  <a16:creationId xmlns:a16="http://schemas.microsoft.com/office/drawing/2014/main" id="{F4EB241D-7388-4E7A-9FF2-367DA96015D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7" name="グループ化 326">
            <a:extLst>
              <a:ext uri="{FF2B5EF4-FFF2-40B4-BE49-F238E27FC236}">
                <a16:creationId xmlns:a16="http://schemas.microsoft.com/office/drawing/2014/main" id="{97D4B9B3-F37D-4A53-9FAF-4AB1A1A7E793}"/>
              </a:ext>
            </a:extLst>
          </p:cNvPr>
          <p:cNvGrpSpPr/>
          <p:nvPr/>
        </p:nvGrpSpPr>
        <p:grpSpPr>
          <a:xfrm>
            <a:off x="6105549" y="309943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8" name="四角形: 上の 2 つの角を丸める 327">
              <a:extLst>
                <a:ext uri="{FF2B5EF4-FFF2-40B4-BE49-F238E27FC236}">
                  <a16:creationId xmlns:a16="http://schemas.microsoft.com/office/drawing/2014/main" id="{8834D17C-2A4C-40C8-86A7-BE20315E86B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狛江市</a:t>
              </a:r>
            </a:p>
          </p:txBody>
        </p:sp>
        <p:sp>
          <p:nvSpPr>
            <p:cNvPr id="329" name="四角形: 上の 2 つの角を丸める 328">
              <a:extLst>
                <a:ext uri="{FF2B5EF4-FFF2-40B4-BE49-F238E27FC236}">
                  <a16:creationId xmlns:a16="http://schemas.microsoft.com/office/drawing/2014/main" id="{583A1CD2-83A3-46F0-B15D-7758339E22D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0" name="グループ化 329">
            <a:extLst>
              <a:ext uri="{FF2B5EF4-FFF2-40B4-BE49-F238E27FC236}">
                <a16:creationId xmlns:a16="http://schemas.microsoft.com/office/drawing/2014/main" id="{A524862D-ED77-4465-9A88-E7F3D6614655}"/>
              </a:ext>
            </a:extLst>
          </p:cNvPr>
          <p:cNvGrpSpPr/>
          <p:nvPr/>
        </p:nvGrpSpPr>
        <p:grpSpPr>
          <a:xfrm>
            <a:off x="4307229" y="309943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1" name="四角形: 上の 2 つの角を丸める 330">
              <a:extLst>
                <a:ext uri="{FF2B5EF4-FFF2-40B4-BE49-F238E27FC236}">
                  <a16:creationId xmlns:a16="http://schemas.microsoft.com/office/drawing/2014/main" id="{203F6FB5-1964-45B2-A002-8848B42CB07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日野市</a:t>
              </a:r>
            </a:p>
          </p:txBody>
        </p:sp>
        <p:sp>
          <p:nvSpPr>
            <p:cNvPr id="332" name="四角形: 上の 2 つの角を丸める 331">
              <a:extLst>
                <a:ext uri="{FF2B5EF4-FFF2-40B4-BE49-F238E27FC236}">
                  <a16:creationId xmlns:a16="http://schemas.microsoft.com/office/drawing/2014/main" id="{FC3C0976-6A93-4499-BE9A-62D7BB38B45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3" name="グループ化 332">
            <a:extLst>
              <a:ext uri="{FF2B5EF4-FFF2-40B4-BE49-F238E27FC236}">
                <a16:creationId xmlns:a16="http://schemas.microsoft.com/office/drawing/2014/main" id="{77F0CCBE-DEB4-4AEC-9133-1C3DB6026DC7}"/>
              </a:ext>
            </a:extLst>
          </p:cNvPr>
          <p:cNvGrpSpPr/>
          <p:nvPr/>
        </p:nvGrpSpPr>
        <p:grpSpPr>
          <a:xfrm>
            <a:off x="7036615" y="263560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4" name="四角形: 上の 2 つの角を丸める 333">
              <a:extLst>
                <a:ext uri="{FF2B5EF4-FFF2-40B4-BE49-F238E27FC236}">
                  <a16:creationId xmlns:a16="http://schemas.microsoft.com/office/drawing/2014/main" id="{70026D0D-E5E9-4E38-8CDB-AFDE8501B4D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渋谷区</a:t>
              </a:r>
            </a:p>
          </p:txBody>
        </p:sp>
        <p:sp>
          <p:nvSpPr>
            <p:cNvPr id="335" name="四角形: 上の 2 つの角を丸める 334">
              <a:extLst>
                <a:ext uri="{FF2B5EF4-FFF2-40B4-BE49-F238E27FC236}">
                  <a16:creationId xmlns:a16="http://schemas.microsoft.com/office/drawing/2014/main" id="{F5078131-E876-433F-B9D0-E18393FCDAC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6" name="グループ化 335">
            <a:extLst>
              <a:ext uri="{FF2B5EF4-FFF2-40B4-BE49-F238E27FC236}">
                <a16:creationId xmlns:a16="http://schemas.microsoft.com/office/drawing/2014/main" id="{CD3DE91B-F2EB-49B6-B7E1-56A199CAB22F}"/>
              </a:ext>
            </a:extLst>
          </p:cNvPr>
          <p:cNvGrpSpPr/>
          <p:nvPr/>
        </p:nvGrpSpPr>
        <p:grpSpPr>
          <a:xfrm>
            <a:off x="7813855" y="309394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FBA1CAF5-8E14-454C-A29C-4CDF6E739DF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千代田区</a:t>
              </a:r>
            </a:p>
          </p:txBody>
        </p:sp>
        <p:sp>
          <p:nvSpPr>
            <p:cNvPr id="338" name="四角形: 上の 2 つの角を丸める 337">
              <a:extLst>
                <a:ext uri="{FF2B5EF4-FFF2-40B4-BE49-F238E27FC236}">
                  <a16:creationId xmlns:a16="http://schemas.microsoft.com/office/drawing/2014/main" id="{B941A869-6154-463C-A0ED-7E67AA24AB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9" name="グループ化 338">
            <a:extLst>
              <a:ext uri="{FF2B5EF4-FFF2-40B4-BE49-F238E27FC236}">
                <a16:creationId xmlns:a16="http://schemas.microsoft.com/office/drawing/2014/main" id="{D6303226-880E-4FBF-8AE8-03941D81EBF3}"/>
              </a:ext>
            </a:extLst>
          </p:cNvPr>
          <p:cNvGrpSpPr/>
          <p:nvPr/>
        </p:nvGrpSpPr>
        <p:grpSpPr>
          <a:xfrm>
            <a:off x="6259375" y="263560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0" name="四角形: 上の 2 つの角を丸める 339">
              <a:extLst>
                <a:ext uri="{FF2B5EF4-FFF2-40B4-BE49-F238E27FC236}">
                  <a16:creationId xmlns:a16="http://schemas.microsoft.com/office/drawing/2014/main" id="{781F3664-7F40-4635-B06A-FD6339F4C0D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杉並区</a:t>
              </a:r>
            </a:p>
          </p:txBody>
        </p:sp>
        <p:sp>
          <p:nvSpPr>
            <p:cNvPr id="341" name="四角形: 上の 2 つの角を丸める 340">
              <a:extLst>
                <a:ext uri="{FF2B5EF4-FFF2-40B4-BE49-F238E27FC236}">
                  <a16:creationId xmlns:a16="http://schemas.microsoft.com/office/drawing/2014/main" id="{1EA7150B-663B-43AC-9DA1-0C74B0A6EB5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2" name="グループ化 341">
            <a:extLst>
              <a:ext uri="{FF2B5EF4-FFF2-40B4-BE49-F238E27FC236}">
                <a16:creationId xmlns:a16="http://schemas.microsoft.com/office/drawing/2014/main" id="{F6E994DD-C3F6-4B7C-8F0D-BA312BEBB1E2}"/>
              </a:ext>
            </a:extLst>
          </p:cNvPr>
          <p:cNvGrpSpPr/>
          <p:nvPr/>
        </p:nvGrpSpPr>
        <p:grpSpPr>
          <a:xfrm>
            <a:off x="7813855" y="262912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3" name="四角形: 上の 2 つの角を丸める 342">
              <a:extLst>
                <a:ext uri="{FF2B5EF4-FFF2-40B4-BE49-F238E27FC236}">
                  <a16:creationId xmlns:a16="http://schemas.microsoft.com/office/drawing/2014/main" id="{273B697E-4138-458C-B6A1-9A15CADA5C9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台東区</a:t>
              </a:r>
            </a:p>
          </p:txBody>
        </p:sp>
        <p:sp>
          <p:nvSpPr>
            <p:cNvPr id="344" name="四角形: 上の 2 つの角を丸める 343">
              <a:extLst>
                <a:ext uri="{FF2B5EF4-FFF2-40B4-BE49-F238E27FC236}">
                  <a16:creationId xmlns:a16="http://schemas.microsoft.com/office/drawing/2014/main" id="{896FD2DF-1A1C-4BA0-8BD0-A7DF54F11C7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5" name="グループ化 344">
            <a:extLst>
              <a:ext uri="{FF2B5EF4-FFF2-40B4-BE49-F238E27FC236}">
                <a16:creationId xmlns:a16="http://schemas.microsoft.com/office/drawing/2014/main" id="{68AD51A5-A490-41E6-9FE5-393231C4845F}"/>
              </a:ext>
            </a:extLst>
          </p:cNvPr>
          <p:cNvGrpSpPr/>
          <p:nvPr/>
        </p:nvGrpSpPr>
        <p:grpSpPr>
          <a:xfrm>
            <a:off x="7036615" y="217078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6" name="四角形: 上の 2 つの角を丸める 345">
              <a:extLst>
                <a:ext uri="{FF2B5EF4-FFF2-40B4-BE49-F238E27FC236}">
                  <a16:creationId xmlns:a16="http://schemas.microsoft.com/office/drawing/2014/main" id="{B27AFD60-E17C-4104-9148-6E51A3596BF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新宿区</a:t>
              </a:r>
            </a:p>
          </p:txBody>
        </p:sp>
        <p:sp>
          <p:nvSpPr>
            <p:cNvPr id="347" name="四角形: 上の 2 つの角を丸める 346">
              <a:extLst>
                <a:ext uri="{FF2B5EF4-FFF2-40B4-BE49-F238E27FC236}">
                  <a16:creationId xmlns:a16="http://schemas.microsoft.com/office/drawing/2014/main" id="{E7945B95-304C-42C1-B3B5-D8A45C54DC7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8" name="グループ化 347">
            <a:extLst>
              <a:ext uri="{FF2B5EF4-FFF2-40B4-BE49-F238E27FC236}">
                <a16:creationId xmlns:a16="http://schemas.microsoft.com/office/drawing/2014/main" id="{A8AF194F-E34E-4C2A-A5C2-26246E33D048}"/>
              </a:ext>
            </a:extLst>
          </p:cNvPr>
          <p:cNvGrpSpPr/>
          <p:nvPr/>
        </p:nvGrpSpPr>
        <p:grpSpPr>
          <a:xfrm>
            <a:off x="6259375" y="217078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9" name="四角形: 上の 2 つの角を丸める 348">
              <a:extLst>
                <a:ext uri="{FF2B5EF4-FFF2-40B4-BE49-F238E27FC236}">
                  <a16:creationId xmlns:a16="http://schemas.microsoft.com/office/drawing/2014/main" id="{37489DE1-CE30-4A3F-A6C7-0D3EE4E86AF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杉並区</a:t>
              </a:r>
            </a:p>
          </p:txBody>
        </p:sp>
        <p:sp>
          <p:nvSpPr>
            <p:cNvPr id="350" name="四角形: 上の 2 つの角を丸める 349">
              <a:extLst>
                <a:ext uri="{FF2B5EF4-FFF2-40B4-BE49-F238E27FC236}">
                  <a16:creationId xmlns:a16="http://schemas.microsoft.com/office/drawing/2014/main" id="{D04FA76C-D63E-4632-9B2F-2DF57CA8678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1" name="グループ化 350">
            <a:extLst>
              <a:ext uri="{FF2B5EF4-FFF2-40B4-BE49-F238E27FC236}">
                <a16:creationId xmlns:a16="http://schemas.microsoft.com/office/drawing/2014/main" id="{F357CD9D-EE6A-4079-92DB-BCFA8B912395}"/>
              </a:ext>
            </a:extLst>
          </p:cNvPr>
          <p:cNvGrpSpPr/>
          <p:nvPr/>
        </p:nvGrpSpPr>
        <p:grpSpPr>
          <a:xfrm>
            <a:off x="7813855" y="216430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2" name="四角形: 上の 2 つの角を丸める 351">
              <a:extLst>
                <a:ext uri="{FF2B5EF4-FFF2-40B4-BE49-F238E27FC236}">
                  <a16:creationId xmlns:a16="http://schemas.microsoft.com/office/drawing/2014/main" id="{3EFA054C-8863-48FD-99AA-9AE14EDA703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文京区</a:t>
              </a:r>
            </a:p>
          </p:txBody>
        </p:sp>
        <p:sp>
          <p:nvSpPr>
            <p:cNvPr id="353" name="四角形: 上の 2 つの角を丸める 352">
              <a:extLst>
                <a:ext uri="{FF2B5EF4-FFF2-40B4-BE49-F238E27FC236}">
                  <a16:creationId xmlns:a16="http://schemas.microsoft.com/office/drawing/2014/main" id="{D8A276B6-DAF7-4126-9DA1-25700F3D07B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84E3FE91-ADC4-406F-BC8D-5FFD5B6B3861}"/>
              </a:ext>
            </a:extLst>
          </p:cNvPr>
          <p:cNvGrpSpPr/>
          <p:nvPr/>
        </p:nvGrpSpPr>
        <p:grpSpPr>
          <a:xfrm>
            <a:off x="3939952" y="123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5" name="四角形: 上の 2 つの角を丸める 354">
              <a:extLst>
                <a:ext uri="{FF2B5EF4-FFF2-40B4-BE49-F238E27FC236}">
                  <a16:creationId xmlns:a16="http://schemas.microsoft.com/office/drawing/2014/main" id="{5FA08467-B0B4-422F-9197-86C533019A0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武蔵村山市</a:t>
              </a:r>
            </a:p>
          </p:txBody>
        </p:sp>
        <p:sp>
          <p:nvSpPr>
            <p:cNvPr id="356" name="四角形: 上の 2 つの角を丸める 355">
              <a:extLst>
                <a:ext uri="{FF2B5EF4-FFF2-40B4-BE49-F238E27FC236}">
                  <a16:creationId xmlns:a16="http://schemas.microsoft.com/office/drawing/2014/main" id="{602E9D4A-C3DF-4175-9468-AFC21B2294C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7" name="グループ化 356">
            <a:extLst>
              <a:ext uri="{FF2B5EF4-FFF2-40B4-BE49-F238E27FC236}">
                <a16:creationId xmlns:a16="http://schemas.microsoft.com/office/drawing/2014/main" id="{08B37C6D-FAF1-431B-8D3C-995B8BCE5CC0}"/>
              </a:ext>
            </a:extLst>
          </p:cNvPr>
          <p:cNvGrpSpPr/>
          <p:nvPr/>
        </p:nvGrpSpPr>
        <p:grpSpPr>
          <a:xfrm>
            <a:off x="4709572" y="123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8" name="四角形: 上の 2 つの角を丸める 357">
              <a:extLst>
                <a:ext uri="{FF2B5EF4-FFF2-40B4-BE49-F238E27FC236}">
                  <a16:creationId xmlns:a16="http://schemas.microsoft.com/office/drawing/2014/main" id="{2F6154AC-FEEC-4C56-8F33-83B9B2B1F17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東村山市</a:t>
              </a:r>
            </a:p>
          </p:txBody>
        </p:sp>
        <p:sp>
          <p:nvSpPr>
            <p:cNvPr id="359" name="四角形: 上の 2 つの角を丸める 358">
              <a:extLst>
                <a:ext uri="{FF2B5EF4-FFF2-40B4-BE49-F238E27FC236}">
                  <a16:creationId xmlns:a16="http://schemas.microsoft.com/office/drawing/2014/main" id="{906E8E21-B71A-4DD1-8EA8-5204497EE24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0" name="グループ化 359">
            <a:extLst>
              <a:ext uri="{FF2B5EF4-FFF2-40B4-BE49-F238E27FC236}">
                <a16:creationId xmlns:a16="http://schemas.microsoft.com/office/drawing/2014/main" id="{6E9C8363-667F-4636-A9E0-244655CCB4B8}"/>
              </a:ext>
            </a:extLst>
          </p:cNvPr>
          <p:cNvGrpSpPr/>
          <p:nvPr/>
        </p:nvGrpSpPr>
        <p:grpSpPr>
          <a:xfrm>
            <a:off x="5479192" y="12342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61" name="四角形: 上の 2 つの角を丸める 360">
              <a:extLst>
                <a:ext uri="{FF2B5EF4-FFF2-40B4-BE49-F238E27FC236}">
                  <a16:creationId xmlns:a16="http://schemas.microsoft.com/office/drawing/2014/main" id="{3BC8D94E-22BA-4AB9-A66E-BA5D7853C3C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東久留米市</a:t>
              </a:r>
            </a:p>
          </p:txBody>
        </p:sp>
        <p:sp>
          <p:nvSpPr>
            <p:cNvPr id="362" name="四角形: 上の 2 つの角を丸める 361">
              <a:extLst>
                <a:ext uri="{FF2B5EF4-FFF2-40B4-BE49-F238E27FC236}">
                  <a16:creationId xmlns:a16="http://schemas.microsoft.com/office/drawing/2014/main" id="{24C1417C-BD65-4023-9A88-DD02656D44C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3" name="グループ化 362">
            <a:extLst>
              <a:ext uri="{FF2B5EF4-FFF2-40B4-BE49-F238E27FC236}">
                <a16:creationId xmlns:a16="http://schemas.microsoft.com/office/drawing/2014/main" id="{025CCFD1-A970-4A91-A0FD-CC37F6CBAA51}"/>
              </a:ext>
            </a:extLst>
          </p:cNvPr>
          <p:cNvGrpSpPr/>
          <p:nvPr/>
        </p:nvGrpSpPr>
        <p:grpSpPr>
          <a:xfrm>
            <a:off x="3167621" y="1701816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64" name="四角形: 上の 2 つの角を丸める 363">
              <a:extLst>
                <a:ext uri="{FF2B5EF4-FFF2-40B4-BE49-F238E27FC236}">
                  <a16:creationId xmlns:a16="http://schemas.microsoft.com/office/drawing/2014/main" id="{34295DEB-B5BD-40D6-B971-3CD52F23E2C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福生市</a:t>
              </a:r>
            </a:p>
          </p:txBody>
        </p:sp>
        <p:sp>
          <p:nvSpPr>
            <p:cNvPr id="365" name="四角形: 上の 2 つの角を丸める 364">
              <a:extLst>
                <a:ext uri="{FF2B5EF4-FFF2-40B4-BE49-F238E27FC236}">
                  <a16:creationId xmlns:a16="http://schemas.microsoft.com/office/drawing/2014/main" id="{D9337F01-F35C-4C95-A1EA-68309B552C0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6" name="グループ化 365">
            <a:extLst>
              <a:ext uri="{FF2B5EF4-FFF2-40B4-BE49-F238E27FC236}">
                <a16:creationId xmlns:a16="http://schemas.microsoft.com/office/drawing/2014/main" id="{2AF5453F-BD2D-4FC1-AA9E-7871BA3198D9}"/>
              </a:ext>
            </a:extLst>
          </p:cNvPr>
          <p:cNvGrpSpPr/>
          <p:nvPr/>
        </p:nvGrpSpPr>
        <p:grpSpPr>
          <a:xfrm>
            <a:off x="3939952" y="17066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67" name="四角形: 上の 2 つの角を丸める 366">
              <a:extLst>
                <a:ext uri="{FF2B5EF4-FFF2-40B4-BE49-F238E27FC236}">
                  <a16:creationId xmlns:a16="http://schemas.microsoft.com/office/drawing/2014/main" id="{EAF4C858-8E6A-4418-BCF7-55027E25F8E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東大和市</a:t>
              </a:r>
            </a:p>
          </p:txBody>
        </p:sp>
        <p:sp>
          <p:nvSpPr>
            <p:cNvPr id="368" name="四角形: 上の 2 つの角を丸める 367">
              <a:extLst>
                <a:ext uri="{FF2B5EF4-FFF2-40B4-BE49-F238E27FC236}">
                  <a16:creationId xmlns:a16="http://schemas.microsoft.com/office/drawing/2014/main" id="{179E6891-427E-4B80-8AA2-DCCBEA67F42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69" name="グループ化 368">
            <a:extLst>
              <a:ext uri="{FF2B5EF4-FFF2-40B4-BE49-F238E27FC236}">
                <a16:creationId xmlns:a16="http://schemas.microsoft.com/office/drawing/2014/main" id="{2D2035D7-7241-4C0C-ACC3-C50047ADC100}"/>
              </a:ext>
            </a:extLst>
          </p:cNvPr>
          <p:cNvGrpSpPr/>
          <p:nvPr/>
        </p:nvGrpSpPr>
        <p:grpSpPr>
          <a:xfrm>
            <a:off x="4709572" y="17066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0" name="四角形: 上の 2 つの角を丸める 369">
              <a:extLst>
                <a:ext uri="{FF2B5EF4-FFF2-40B4-BE49-F238E27FC236}">
                  <a16:creationId xmlns:a16="http://schemas.microsoft.com/office/drawing/2014/main" id="{1CCF655A-9760-47BB-B1B9-66363B3B897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b="1" kern="10" dirty="0">
                  <a:solidFill>
                    <a:srgbClr val="333333"/>
                  </a:solidFill>
                  <a:latin typeface="メイリオ"/>
                  <a:ea typeface="メイリオ"/>
                  <a:cs typeface="メイリオ"/>
                </a:rPr>
                <a:t>小平市</a:t>
              </a:r>
            </a:p>
          </p:txBody>
        </p:sp>
        <p:sp>
          <p:nvSpPr>
            <p:cNvPr id="371" name="四角形: 上の 2 つの角を丸める 370">
              <a:extLst>
                <a:ext uri="{FF2B5EF4-FFF2-40B4-BE49-F238E27FC236}">
                  <a16:creationId xmlns:a16="http://schemas.microsoft.com/office/drawing/2014/main" id="{132D3021-3FA9-4C2C-9F0F-0BF8CFC1E0E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2" name="グループ化 371">
            <a:extLst>
              <a:ext uri="{FF2B5EF4-FFF2-40B4-BE49-F238E27FC236}">
                <a16:creationId xmlns:a16="http://schemas.microsoft.com/office/drawing/2014/main" id="{2DBA3CB2-7C6F-4021-A802-9CCBAB33187D}"/>
              </a:ext>
            </a:extLst>
          </p:cNvPr>
          <p:cNvGrpSpPr/>
          <p:nvPr/>
        </p:nvGrpSpPr>
        <p:grpSpPr>
          <a:xfrm>
            <a:off x="5479192" y="170665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3" name="四角形: 上の 2 つの角を丸める 372">
              <a:extLst>
                <a:ext uri="{FF2B5EF4-FFF2-40B4-BE49-F238E27FC236}">
                  <a16:creationId xmlns:a16="http://schemas.microsoft.com/office/drawing/2014/main" id="{D298262A-A23F-47E7-812A-842CBAEA043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西東京市</a:t>
              </a:r>
            </a:p>
          </p:txBody>
        </p:sp>
        <p:sp>
          <p:nvSpPr>
            <p:cNvPr id="374" name="四角形: 上の 2 つの角を丸める 373">
              <a:extLst>
                <a:ext uri="{FF2B5EF4-FFF2-40B4-BE49-F238E27FC236}">
                  <a16:creationId xmlns:a16="http://schemas.microsoft.com/office/drawing/2014/main" id="{A7FF3BAB-1538-417B-9B41-81CDF5AF82D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5" name="グループ化 374">
            <a:extLst>
              <a:ext uri="{FF2B5EF4-FFF2-40B4-BE49-F238E27FC236}">
                <a16:creationId xmlns:a16="http://schemas.microsoft.com/office/drawing/2014/main" id="{EEFDD7EE-09A4-41C7-A254-1B0CFD175AF6}"/>
              </a:ext>
            </a:extLst>
          </p:cNvPr>
          <p:cNvGrpSpPr/>
          <p:nvPr/>
        </p:nvGrpSpPr>
        <p:grpSpPr>
          <a:xfrm>
            <a:off x="3939952" y="21714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6" name="四角形: 上の 2 つの角を丸める 375">
              <a:extLst>
                <a:ext uri="{FF2B5EF4-FFF2-40B4-BE49-F238E27FC236}">
                  <a16:creationId xmlns:a16="http://schemas.microsoft.com/office/drawing/2014/main" id="{529A8167-2F9F-4577-8A9C-89B2BD2C497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国分寺市</a:t>
              </a:r>
            </a:p>
          </p:txBody>
        </p:sp>
        <p:sp>
          <p:nvSpPr>
            <p:cNvPr id="377" name="四角形: 上の 2 つの角を丸める 376">
              <a:extLst>
                <a:ext uri="{FF2B5EF4-FFF2-40B4-BE49-F238E27FC236}">
                  <a16:creationId xmlns:a16="http://schemas.microsoft.com/office/drawing/2014/main" id="{BE13EBDF-7F44-47D5-9110-68651BAE525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78" name="グループ化 377">
            <a:extLst>
              <a:ext uri="{FF2B5EF4-FFF2-40B4-BE49-F238E27FC236}">
                <a16:creationId xmlns:a16="http://schemas.microsoft.com/office/drawing/2014/main" id="{B8E07B1F-16A0-4572-8BCD-78FC001EBDF4}"/>
              </a:ext>
            </a:extLst>
          </p:cNvPr>
          <p:cNvGrpSpPr/>
          <p:nvPr/>
        </p:nvGrpSpPr>
        <p:grpSpPr>
          <a:xfrm>
            <a:off x="4709572" y="21714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79" name="四角形: 上の 2 つの角を丸める 378">
              <a:extLst>
                <a:ext uri="{FF2B5EF4-FFF2-40B4-BE49-F238E27FC236}">
                  <a16:creationId xmlns:a16="http://schemas.microsoft.com/office/drawing/2014/main" id="{47D482DB-18D4-46E4-9ABD-CCC6C3B8CD6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小金井市</a:t>
              </a:r>
            </a:p>
          </p:txBody>
        </p:sp>
        <p:sp>
          <p:nvSpPr>
            <p:cNvPr id="380" name="四角形: 上の 2 つの角を丸める 379">
              <a:extLst>
                <a:ext uri="{FF2B5EF4-FFF2-40B4-BE49-F238E27FC236}">
                  <a16:creationId xmlns:a16="http://schemas.microsoft.com/office/drawing/2014/main" id="{5A644FAB-67FB-4529-8C34-2E3E22B15D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1" name="グループ化 380">
            <a:extLst>
              <a:ext uri="{FF2B5EF4-FFF2-40B4-BE49-F238E27FC236}">
                <a16:creationId xmlns:a16="http://schemas.microsoft.com/office/drawing/2014/main" id="{D701890E-49B6-4F84-8A4E-60964897883D}"/>
              </a:ext>
            </a:extLst>
          </p:cNvPr>
          <p:cNvGrpSpPr/>
          <p:nvPr/>
        </p:nvGrpSpPr>
        <p:grpSpPr>
          <a:xfrm>
            <a:off x="5479192" y="217147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2" name="四角形: 上の 2 つの角を丸める 381">
              <a:extLst>
                <a:ext uri="{FF2B5EF4-FFF2-40B4-BE49-F238E27FC236}">
                  <a16:creationId xmlns:a16="http://schemas.microsoft.com/office/drawing/2014/main" id="{51C482D1-4C1F-4E54-94B7-9FD57D9074F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武蔵野市</a:t>
              </a:r>
            </a:p>
          </p:txBody>
        </p:sp>
        <p:sp>
          <p:nvSpPr>
            <p:cNvPr id="383" name="四角形: 上の 2 つの角を丸める 382">
              <a:extLst>
                <a:ext uri="{FF2B5EF4-FFF2-40B4-BE49-F238E27FC236}">
                  <a16:creationId xmlns:a16="http://schemas.microsoft.com/office/drawing/2014/main" id="{1E57D6CC-C151-4ADD-AF45-5239B3A38AE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4" name="グループ化 383">
            <a:extLst>
              <a:ext uri="{FF2B5EF4-FFF2-40B4-BE49-F238E27FC236}">
                <a16:creationId xmlns:a16="http://schemas.microsoft.com/office/drawing/2014/main" id="{BEECFBAB-44C6-41A3-838A-90428C7CFFC5}"/>
              </a:ext>
            </a:extLst>
          </p:cNvPr>
          <p:cNvGrpSpPr/>
          <p:nvPr/>
        </p:nvGrpSpPr>
        <p:grpSpPr>
          <a:xfrm>
            <a:off x="3939952" y="26439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5" name="四角形: 上の 2 つの角を丸める 384">
              <a:extLst>
                <a:ext uri="{FF2B5EF4-FFF2-40B4-BE49-F238E27FC236}">
                  <a16:creationId xmlns:a16="http://schemas.microsoft.com/office/drawing/2014/main" id="{A46C59A1-AD54-487E-8C99-A127FA285E1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国立市</a:t>
              </a:r>
            </a:p>
          </p:txBody>
        </p:sp>
        <p:sp>
          <p:nvSpPr>
            <p:cNvPr id="386" name="四角形: 上の 2 つの角を丸める 385">
              <a:extLst>
                <a:ext uri="{FF2B5EF4-FFF2-40B4-BE49-F238E27FC236}">
                  <a16:creationId xmlns:a16="http://schemas.microsoft.com/office/drawing/2014/main" id="{BBA3FC3E-0827-4B1B-8F4E-E5E81A26119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87" name="グループ化 386">
            <a:extLst>
              <a:ext uri="{FF2B5EF4-FFF2-40B4-BE49-F238E27FC236}">
                <a16:creationId xmlns:a16="http://schemas.microsoft.com/office/drawing/2014/main" id="{5E88C28A-B650-4074-9F3A-E96A5CFF6B8E}"/>
              </a:ext>
            </a:extLst>
          </p:cNvPr>
          <p:cNvGrpSpPr/>
          <p:nvPr/>
        </p:nvGrpSpPr>
        <p:grpSpPr>
          <a:xfrm>
            <a:off x="4709572" y="26439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88" name="四角形: 上の 2 つの角を丸める 387">
              <a:extLst>
                <a:ext uri="{FF2B5EF4-FFF2-40B4-BE49-F238E27FC236}">
                  <a16:creationId xmlns:a16="http://schemas.microsoft.com/office/drawing/2014/main" id="{D8070800-2A6E-420F-9BD2-0B7EBB98F2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府中市</a:t>
              </a:r>
            </a:p>
          </p:txBody>
        </p:sp>
        <p:sp>
          <p:nvSpPr>
            <p:cNvPr id="389" name="四角形: 上の 2 つの角を丸める 388">
              <a:extLst>
                <a:ext uri="{FF2B5EF4-FFF2-40B4-BE49-F238E27FC236}">
                  <a16:creationId xmlns:a16="http://schemas.microsoft.com/office/drawing/2014/main" id="{4A240980-341A-4692-A797-FF6C26A255F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0" name="グループ化 389">
            <a:extLst>
              <a:ext uri="{FF2B5EF4-FFF2-40B4-BE49-F238E27FC236}">
                <a16:creationId xmlns:a16="http://schemas.microsoft.com/office/drawing/2014/main" id="{B52A3936-C54F-4E3B-BF3D-89E30EF63A4D}"/>
              </a:ext>
            </a:extLst>
          </p:cNvPr>
          <p:cNvGrpSpPr/>
          <p:nvPr/>
        </p:nvGrpSpPr>
        <p:grpSpPr>
          <a:xfrm>
            <a:off x="5479192" y="264391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1" name="四角形: 上の 2 つの角を丸める 390">
              <a:extLst>
                <a:ext uri="{FF2B5EF4-FFF2-40B4-BE49-F238E27FC236}">
                  <a16:creationId xmlns:a16="http://schemas.microsoft.com/office/drawing/2014/main" id="{C9CEBAEF-6D3F-42C6-B354-08DE0F14247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三鷹市</a:t>
              </a:r>
            </a:p>
          </p:txBody>
        </p:sp>
        <p:sp>
          <p:nvSpPr>
            <p:cNvPr id="392" name="四角形: 上の 2 つの角を丸める 391">
              <a:extLst>
                <a:ext uri="{FF2B5EF4-FFF2-40B4-BE49-F238E27FC236}">
                  <a16:creationId xmlns:a16="http://schemas.microsoft.com/office/drawing/2014/main" id="{05B1D203-AAF6-46D0-A4CE-BA8E83E7544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93" name="グループ化 392">
            <a:extLst>
              <a:ext uri="{FF2B5EF4-FFF2-40B4-BE49-F238E27FC236}">
                <a16:creationId xmlns:a16="http://schemas.microsoft.com/office/drawing/2014/main" id="{4E6735EB-746F-4310-8FBB-8AC759AEA552}"/>
              </a:ext>
            </a:extLst>
          </p:cNvPr>
          <p:cNvGrpSpPr/>
          <p:nvPr/>
        </p:nvGrpSpPr>
        <p:grpSpPr>
          <a:xfrm>
            <a:off x="1290193" y="102174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94" name="四角形: 上の 2 つの角を丸める 393">
              <a:extLst>
                <a:ext uri="{FF2B5EF4-FFF2-40B4-BE49-F238E27FC236}">
                  <a16:creationId xmlns:a16="http://schemas.microsoft.com/office/drawing/2014/main" id="{A8E03854-BB78-469C-90F0-1629F83A44B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奥多摩町</a:t>
              </a:r>
            </a:p>
          </p:txBody>
        </p:sp>
        <p:sp>
          <p:nvSpPr>
            <p:cNvPr id="395" name="四角形: 上の 2 つの角を丸める 394">
              <a:extLst>
                <a:ext uri="{FF2B5EF4-FFF2-40B4-BE49-F238E27FC236}">
                  <a16:creationId xmlns:a16="http://schemas.microsoft.com/office/drawing/2014/main" id="{B4B92123-6211-4E61-9E21-217123FCA6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206530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520</Words>
  <Application>Microsoft Office PowerPoint</Application>
  <PresentationFormat>A4 210 x 297 mm</PresentationFormat>
  <Paragraphs>492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dmap014_東京都の市区町村別の数値入力データマップ</dc:title>
  <dc:subject>dmap014_東京都の市区町村別の数値入力データマップ</dc:subject>
  <dc:creator>でじけろお</dc:creator>
  <cp:lastModifiedBy/>
  <cp:revision>1</cp:revision>
  <dcterms:created xsi:type="dcterms:W3CDTF">2012-06-15T00:44:35Z</dcterms:created>
  <dcterms:modified xsi:type="dcterms:W3CDTF">2022-04-10T23:43:57Z</dcterms:modified>
  <cp:version>1</cp:version>
</cp:coreProperties>
</file>